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70" r:id="rId1"/>
    <p:sldMasterId id="2147483671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4" r:id="rId8"/>
    <p:sldId id="265" r:id="rId9"/>
    <p:sldId id="261" r:id="rId10"/>
    <p:sldId id="262" r:id="rId11"/>
    <p:sldId id="263" r:id="rId12"/>
  </p:sldIdLst>
  <p:sldSz cx="9144000" cy="6858000" type="screen4x3"/>
  <p:notesSz cx="7102475" cy="1023302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5951" autoAdjust="0"/>
  </p:normalViewPr>
  <p:slideViewPr>
    <p:cSldViewPr snapToGrid="0">
      <p:cViewPr varScale="1">
        <p:scale>
          <a:sx n="87" d="100"/>
          <a:sy n="87" d="100"/>
        </p:scale>
        <p:origin x="205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78162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2725" y="0"/>
            <a:ext cx="3078162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92187" y="766762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9612" y="4860925"/>
            <a:ext cx="5683250" cy="460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720262"/>
            <a:ext cx="3078162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2725" y="9720262"/>
            <a:ext cx="3078162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None/>
            </a:pPr>
            <a:fld id="{00000000-1234-1234-1234-123412341234}" type="slidenum">
              <a:rPr lang="ru-RU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 txBox="1">
            <a:spLocks noGrp="1"/>
          </p:cNvSpPr>
          <p:nvPr>
            <p:ph type="body" idx="1"/>
          </p:nvPr>
        </p:nvSpPr>
        <p:spPr>
          <a:xfrm>
            <a:off x="709612" y="4860925"/>
            <a:ext cx="5683250" cy="460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8:notes"/>
          <p:cNvSpPr txBox="1">
            <a:spLocks noGrp="1"/>
          </p:cNvSpPr>
          <p:nvPr>
            <p:ph type="body" idx="1"/>
          </p:nvPr>
        </p:nvSpPr>
        <p:spPr>
          <a:xfrm>
            <a:off x="709612" y="4860925"/>
            <a:ext cx="5683250" cy="460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:notes"/>
          <p:cNvSpPr txBox="1">
            <a:spLocks noGrp="1"/>
          </p:cNvSpPr>
          <p:nvPr>
            <p:ph type="body" idx="1"/>
          </p:nvPr>
        </p:nvSpPr>
        <p:spPr>
          <a:xfrm>
            <a:off x="709612" y="4860925"/>
            <a:ext cx="5683250" cy="460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:notes"/>
          <p:cNvSpPr txBox="1">
            <a:spLocks noGrp="1"/>
          </p:cNvSpPr>
          <p:nvPr>
            <p:ph type="body" idx="1"/>
          </p:nvPr>
        </p:nvSpPr>
        <p:spPr>
          <a:xfrm>
            <a:off x="709612" y="4860925"/>
            <a:ext cx="5683250" cy="460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Чітко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визначивши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проблеми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і потреби,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спонукали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до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створення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необхідно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сформулювати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його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мету 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метою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слід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розуміти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формулювання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проблем та потреб у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вигляді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твердження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загального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типу про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бажаний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стан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об'єкта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якого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необхідно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досягти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як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кінцевий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результат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реалізації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Мета 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це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"детально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відпрацьоване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узгоджене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лаконічне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формулювання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бачення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майбутнього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коротке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визначення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того,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який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позитивний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результат буде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отримано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реалізації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проекту; основа тих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на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виконання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яких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буде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спрямована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діяльність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організації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позитивний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кінцевий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результат,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який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планується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і буде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здобутий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після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вирішення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поставленої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проблеми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". Мета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будується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за такою схемою: </a:t>
            </a:r>
            <a:r>
              <a:rPr lang="ru-RU" sz="18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ru-RU" sz="18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</a:t>
            </a:r>
            <a:r>
              <a:rPr lang="ru-RU" sz="18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зробити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для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досягнення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мети і </a:t>
            </a:r>
            <a:r>
              <a:rPr lang="ru-RU" sz="18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яким</a:t>
            </a:r>
            <a:r>
              <a:rPr lang="ru-RU" sz="18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чином </a:t>
            </a:r>
            <a:r>
              <a:rPr lang="ru-RU" sz="18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це</a:t>
            </a:r>
            <a:r>
              <a:rPr lang="ru-RU" sz="18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зробити</a:t>
            </a:r>
            <a:r>
              <a:rPr lang="ru-RU" sz="18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?"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Мета проекту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може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бути і коротко -, і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довгостроковою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Термін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реалізації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довгострокової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мети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залежатиме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виконання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короткострокової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Мета проекту повинна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відповідати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на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запитання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достатньо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значуща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і актуальна мета,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щоб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її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здійснювати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є дана мета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передумовою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успіху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відповідають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засоби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досягнення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і мета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між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собою?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Наскільки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мета реальна 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відповідає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напряму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діяльності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і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потенціалу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організації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прослідковується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логічна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послідовність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між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метою 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етапами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її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здійснення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відповідають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очікувані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результати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вирішенню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мети?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матиме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мета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розвиток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після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реалізації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 у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майбутньому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Формулювання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мети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повинне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вміщатися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в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одне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-два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речення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які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логічно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пов'язані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витікають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з потреб та проблем. В мету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необхідно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включити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очікуваний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результат (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позитивний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ефект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або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зміни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мають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бути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наслідком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вирішення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існуючої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проблеми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власне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саму проблему, яка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потребує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вирішення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цільову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групу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населення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якій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адресовано проект;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головний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засіб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отримання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очікуваного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результату.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Чіткі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конкретні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заходи,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піддаються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вимірюванню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у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процесі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реалізації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проекту, без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виконання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яких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його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мета не буде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досягнута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називаються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завданнями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як і мета,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мають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бути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реалістичними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формулюватися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гранично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чітко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і ясно. Вони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повинні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містити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кількісні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дані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корисність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щоб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після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виконання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кожного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можна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було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легко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оцінити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досягнуто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і яка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частина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реалізована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це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кінцевий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результат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вирішення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або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покращення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ситуації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очікується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досягнути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завершенню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діяльності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Основне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питання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на яке повинно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відповідати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проекту: яка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різниця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між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теперішнім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станом справ і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тим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буде в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майбутньому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Серед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критеріїв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відповідності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меті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 є: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Зв'язок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з проблемою.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Доцільність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Відповідність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місії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Зацікавленість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клієнтів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Виправданість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Дотримання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етики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Відповідність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кінцевих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результатів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до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заявленої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цілі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Кваліфікація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персоналу.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Підтримка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у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суспільстві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приносять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найбільшу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користь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коли вони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чітко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сформульовані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і прямо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відповідають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таким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вимогам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Чіткість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конкретність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певність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дієвість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Вимірність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підлягають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оглядовому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підтвердженню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Реалістичність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можна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досягти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за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допомогою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наявних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ресурсів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Гідність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не бути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надто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дрібними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Адекватність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відповідність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потребам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громади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Формулювання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повинно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починатися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дієсловами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які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означають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завершення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здійснити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провести,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впровадити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надати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підготувати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розподілити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зменшити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збільшити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організувати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виготовити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встановити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тощо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уникаючи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слів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які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показують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процес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підтримати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поліпшити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підсилити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сприяти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координувати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перебудовувати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тощо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Приклад </a:t>
            </a:r>
            <a:r>
              <a:rPr lang="ru-RU" sz="18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формулювання</a:t>
            </a:r>
            <a:r>
              <a:rPr lang="ru-RU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мети та </a:t>
            </a:r>
            <a:r>
              <a:rPr lang="ru-RU" sz="18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завдань</a:t>
            </a:r>
            <a:r>
              <a:rPr lang="ru-RU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"Метою проекту (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проведення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круглого столу) є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визначення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пріоритетних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заходів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щодо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збільшення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участі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освіченої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молоді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у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розвитку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основних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сфер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міста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шляхом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стимулювання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визнання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їх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активності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в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створенні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власних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проектів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Завдання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Згуртувати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органи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влади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організації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науковців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діячів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м.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Полтави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які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займаються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заохоченням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підтримкою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громадських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ініціатив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до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розвитку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міста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Проінформувати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можливості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і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досвід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впроваджених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на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сьогодні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фінансово-економічних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організаційних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механізмів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залучення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громадськості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Проінформувати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створення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громадської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організації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Центр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наукових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досліджень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реалізації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соціальних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проектів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"Перспектива".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Продемонструвати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підтримку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Представництва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Фонду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ім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Гайнріха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Бьолля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в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Україні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Представити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Полтавського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міського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конкурсу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проектів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розвитку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міста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як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форми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стимулювання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публічної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громадської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активності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самоорганізації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самореалізації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Привернути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увагу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ЗМІ до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майбутнього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7.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Залучити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до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майбутнього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Проекту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нових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учасників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експертів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спонсорів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:notes"/>
          <p:cNvSpPr txBox="1">
            <a:spLocks noGrp="1"/>
          </p:cNvSpPr>
          <p:nvPr>
            <p:ph type="body" idx="1"/>
          </p:nvPr>
        </p:nvSpPr>
        <p:spPr>
          <a:xfrm>
            <a:off x="709612" y="4860925"/>
            <a:ext cx="5683250" cy="460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час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виступу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визначити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процеси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дають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найбільший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бізнес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ефект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Відслідковування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зміни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ціни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товару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визначити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процеси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що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будуть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сервісами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 Оплата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замовлення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:notes"/>
          <p:cNvSpPr txBox="1">
            <a:spLocks noGrp="1"/>
          </p:cNvSpPr>
          <p:nvPr>
            <p:ph type="body" idx="1"/>
          </p:nvPr>
        </p:nvSpPr>
        <p:spPr>
          <a:xfrm>
            <a:off x="709612" y="4860925"/>
            <a:ext cx="5683250" cy="460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 час виступу визначити, які ролі будуть у користувачів. Вказати, які кейси будуть доступні для якої ролі.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:notes"/>
          <p:cNvSpPr txBox="1">
            <a:spLocks noGrp="1"/>
          </p:cNvSpPr>
          <p:nvPr>
            <p:ph type="body" idx="1"/>
          </p:nvPr>
        </p:nvSpPr>
        <p:spPr>
          <a:xfrm>
            <a:off x="709612" y="4860925"/>
            <a:ext cx="5683250" cy="460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 час виступу визначити, які ролі будуть у користувачів. Вказати, які кейси будуть доступні для якої ролі.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23832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:notes"/>
          <p:cNvSpPr txBox="1">
            <a:spLocks noGrp="1"/>
          </p:cNvSpPr>
          <p:nvPr>
            <p:ph type="body" idx="1"/>
          </p:nvPr>
        </p:nvSpPr>
        <p:spPr>
          <a:xfrm>
            <a:off x="709612" y="4860925"/>
            <a:ext cx="5683250" cy="460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 час виступу визначити, які ролі будуть у користувачів. Вказати, які кейси будуть доступні для якої ролі.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070951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6:notes"/>
          <p:cNvSpPr txBox="1">
            <a:spLocks noGrp="1"/>
          </p:cNvSpPr>
          <p:nvPr>
            <p:ph type="body" idx="1"/>
          </p:nvPr>
        </p:nvSpPr>
        <p:spPr>
          <a:xfrm>
            <a:off x="709612" y="4860925"/>
            <a:ext cx="5683250" cy="460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основі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матеріалів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http://amis.fpm.kpi.ua/dbis-plsql/121-oracle-visualization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Визначити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мінімум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два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типи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діаграм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для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візуалізації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інформації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про стан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бізнесу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Під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час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виступу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обґрунтувати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їх</a:t>
            </a:r>
            <a:r>
              <a:rPr lang="ru-RU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корисність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7:notes"/>
          <p:cNvSpPr txBox="1">
            <a:spLocks noGrp="1"/>
          </p:cNvSpPr>
          <p:nvPr>
            <p:ph type="body" idx="1"/>
          </p:nvPr>
        </p:nvSpPr>
        <p:spPr>
          <a:xfrm>
            <a:off x="709612" y="4860925"/>
            <a:ext cx="5683250" cy="4605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Створити гіперпосилання на адресу прототипу. Кнопка.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9"/>
            <a:ext cx="452596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1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9"/>
            <a:ext cx="452596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hyperlink" Target="mailto:kozak.a-2023@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hyperlink" Target="http://run.mockplus.com/EuqcQ48j5WxSdsL3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title"/>
          </p:nvPr>
        </p:nvSpPr>
        <p:spPr>
          <a:xfrm>
            <a:off x="236537" y="2636837"/>
            <a:ext cx="8670925" cy="1071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rgbClr val="E46C0A"/>
              </a:buClr>
              <a:buSzPts val="3200"/>
            </a:pPr>
            <a:r>
              <a:rPr lang="ru-RU" sz="3200" b="1" dirty="0">
                <a:solidFill>
                  <a:srgbClr val="E46C0A"/>
                </a:solidFill>
              </a:rPr>
              <a:t>Онлайн каталог барного </a:t>
            </a:r>
            <a:br>
              <a:rPr lang="ru-RU" sz="3200" b="1" dirty="0">
                <a:solidFill>
                  <a:srgbClr val="E46C0A"/>
                </a:solidFill>
              </a:rPr>
            </a:br>
            <a:r>
              <a:rPr lang="ru-RU" sz="3200" b="1" dirty="0" err="1">
                <a:solidFill>
                  <a:srgbClr val="E46C0A"/>
                </a:solidFill>
              </a:rPr>
              <a:t>інвентарю</a:t>
            </a:r>
            <a:endParaRPr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4" name="Google Shape;164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9825" y="5175250"/>
            <a:ext cx="2924175" cy="168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 descr="Картинки по запросу braunschweig technische universität"/>
          <p:cNvSpPr txBox="1"/>
          <p:nvPr/>
        </p:nvSpPr>
        <p:spPr>
          <a:xfrm>
            <a:off x="144462" y="-144462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25" descr="http://turningpoint.in/cache/com_zoo/images/national-technical-university-of-ukraine-kyiv-polytechnic-institute1_431f2a66a0a23d514e59987ee21966e2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070725" y="76200"/>
            <a:ext cx="1909763" cy="190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5" descr="http://cs410721.vk.me/v410721165/2227/ffGOjAVYwuA.jpg"/>
          <p:cNvPicPr preferRelativeResize="0"/>
          <p:nvPr/>
        </p:nvPicPr>
        <p:blipFill rotWithShape="1">
          <a:blip r:embed="rId5">
            <a:alphaModFix/>
          </a:blip>
          <a:srcRect t="7346"/>
          <a:stretch/>
        </p:blipFill>
        <p:spPr>
          <a:xfrm>
            <a:off x="0" y="0"/>
            <a:ext cx="5645150" cy="206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5" descr="http://buythesky.com.au/App_Themes/RFDS/img/template/background-video-poster.jp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2060575"/>
            <a:ext cx="9144000" cy="1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/>
        </p:nvSpPr>
        <p:spPr>
          <a:xfrm>
            <a:off x="250825" y="4868863"/>
            <a:ext cx="6819900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i="0" u="none" strike="noStrike" cap="none" dirty="0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НТУУ «</a:t>
            </a:r>
            <a:r>
              <a:rPr lang="ru-RU" sz="1400" b="1" i="0" u="none" strike="noStrike" cap="none" dirty="0" err="1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Київський</a:t>
            </a:r>
            <a:r>
              <a:rPr lang="ru-RU" sz="1400" b="1" i="0" u="none" strike="noStrike" cap="none" dirty="0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400" b="1" i="0" u="none" strike="noStrike" cap="none" dirty="0" err="1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політехнічний</a:t>
            </a:r>
            <a:r>
              <a:rPr lang="ru-RU" sz="1400" b="1" i="0" u="none" strike="noStrike" cap="none" dirty="0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400" b="1" i="0" u="none" strike="noStrike" cap="none" dirty="0" err="1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інститут</a:t>
            </a:r>
            <a:r>
              <a:rPr lang="ru-RU" sz="1400" b="1" i="0" u="none" strike="noStrike" cap="none" dirty="0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400" b="1" i="0" u="none" strike="noStrike" cap="none" dirty="0" err="1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імені</a:t>
            </a:r>
            <a:r>
              <a:rPr lang="ru-RU" sz="1400" b="1" i="0" u="none" strike="noStrike" cap="none" dirty="0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400" b="1" i="0" u="none" strike="noStrike" cap="none" dirty="0" err="1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Ігоря</a:t>
            </a:r>
            <a:r>
              <a:rPr lang="ru-RU" sz="1400" b="1" i="0" u="none" strike="noStrike" cap="none" dirty="0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400" b="1" i="0" u="none" strike="noStrike" cap="none" dirty="0" err="1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Сікорського</a:t>
            </a:r>
            <a:endParaRPr sz="1400" b="1" i="0" u="none" strike="noStrike" cap="none" dirty="0">
              <a:solidFill>
                <a:srgbClr val="24406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i="0" u="none" strike="noStrike" cap="none" dirty="0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Кафедра </a:t>
            </a:r>
            <a:r>
              <a:rPr lang="ru-RU" sz="1400" b="1" i="0" u="none" strike="noStrike" cap="none" dirty="0" err="1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прикладної</a:t>
            </a:r>
            <a:r>
              <a:rPr lang="ru-RU" sz="1400" b="1" i="0" u="none" strike="noStrike" cap="none" dirty="0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 математики</a:t>
            </a:r>
            <a:endParaRPr sz="1400" b="1" i="0" u="none" strike="noStrike" cap="none" dirty="0">
              <a:solidFill>
                <a:srgbClr val="24406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 dirty="0">
              <a:solidFill>
                <a:srgbClr val="24406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i="0" u="none" strike="noStrike" cap="none" dirty="0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Козак Артем </a:t>
            </a:r>
            <a:r>
              <a:rPr lang="ru-RU" sz="1400" b="1" i="0" u="none" strike="noStrike" cap="none" dirty="0" err="1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Володимирович</a:t>
            </a:r>
            <a:endParaRPr sz="1400" b="1" i="0" u="none" strike="noStrike" cap="none" dirty="0">
              <a:solidFill>
                <a:srgbClr val="24406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5"/>
          <p:cNvSpPr txBox="1"/>
          <p:nvPr/>
        </p:nvSpPr>
        <p:spPr>
          <a:xfrm>
            <a:off x="3870325" y="6350000"/>
            <a:ext cx="140335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1" i="0" u="none" strike="noStrike" cap="none">
                <a:solidFill>
                  <a:srgbClr val="244061"/>
                </a:solidFill>
                <a:latin typeface="Arial"/>
                <a:ea typeface="Arial"/>
                <a:cs typeface="Arial"/>
                <a:sym typeface="Arial"/>
              </a:rPr>
              <a:t>Київ 20</a:t>
            </a:r>
            <a:r>
              <a:rPr lang="ru-RU" b="1">
                <a:solidFill>
                  <a:srgbClr val="244061"/>
                </a:solidFill>
              </a:rPr>
              <a:t>20</a:t>
            </a:r>
            <a:endParaRPr sz="1400" b="1" i="0" u="none" strike="noStrike" cap="none">
              <a:solidFill>
                <a:srgbClr val="24406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814" y="3136650"/>
            <a:ext cx="3956647" cy="2930236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2"/>
          <p:cNvSpPr txBox="1"/>
          <p:nvPr/>
        </p:nvSpPr>
        <p:spPr>
          <a:xfrm>
            <a:off x="1115146" y="1541174"/>
            <a:ext cx="7096125" cy="7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15D"/>
              </a:buClr>
              <a:buSzPts val="4400"/>
              <a:buFont typeface="Calibri"/>
              <a:buNone/>
            </a:pPr>
            <a:r>
              <a:rPr lang="ru-RU" sz="4400" b="1" i="0" u="none" strike="noStrike" cap="none">
                <a:solidFill>
                  <a:srgbClr val="FFA15D"/>
                </a:solidFill>
                <a:latin typeface="Calibri"/>
                <a:ea typeface="Calibri"/>
                <a:cs typeface="Calibri"/>
                <a:sym typeface="Calibri"/>
              </a:rPr>
              <a:t>Дякую за увагу!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15D"/>
              </a:buClr>
              <a:buSzPts val="4400"/>
              <a:buFont typeface="Calibri"/>
              <a:buNone/>
            </a:pPr>
            <a:endParaRPr sz="4400" b="1" i="0" u="none" strike="noStrike" cap="none">
              <a:solidFill>
                <a:srgbClr val="FFA15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32"/>
          <p:cNvSpPr/>
          <p:nvPr/>
        </p:nvSpPr>
        <p:spPr>
          <a:xfrm>
            <a:off x="420255" y="4601768"/>
            <a:ext cx="8229600" cy="1977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sng" strike="noStrike" cap="none" dirty="0">
                <a:solidFill>
                  <a:schemeClr val="hlink"/>
                </a:solidFill>
                <a:sym typeface="Arial"/>
                <a:hlinkClick r:id="rId4"/>
              </a:rPr>
              <a:t>kozak.a-2023</a:t>
            </a:r>
            <a:r>
              <a:rPr lang="ru-RU" sz="2400" b="0" i="0" u="sng" strike="noStrike" cap="none" dirty="0">
                <a:solidFill>
                  <a:schemeClr val="hlink"/>
                </a:solidFill>
                <a:sym typeface="Arial"/>
                <a:hlinkClick r:id="rId4"/>
              </a:rPr>
              <a:t>@</a:t>
            </a:r>
            <a:r>
              <a:rPr lang="en-US" sz="2400" b="0" i="0" u="sng" strike="noStrike" cap="none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kpi.ua</a:t>
            </a:r>
            <a:endParaRPr sz="24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1905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6" descr="http://buythesky.com.au/App_Themes/RFDS/img/template/background-video-poster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62037"/>
            <a:ext cx="9144000" cy="1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6"/>
          <p:cNvSpPr txBox="1">
            <a:spLocks noGrp="1"/>
          </p:cNvSpPr>
          <p:nvPr>
            <p:ph type="title"/>
          </p:nvPr>
        </p:nvSpPr>
        <p:spPr>
          <a:xfrm>
            <a:off x="0" y="188912"/>
            <a:ext cx="8243887" cy="78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6C0A"/>
              </a:buClr>
              <a:buSzPts val="2800"/>
              <a:buFont typeface="Arial"/>
              <a:buNone/>
            </a:pPr>
            <a:r>
              <a:rPr lang="ru-RU" sz="2800" b="1" i="0" u="none" strike="noStrike" cap="non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Актуальність проблеми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6" descr="data:image/jpeg;base64,/9j/4AAQSkZJRgABAQAAAQABAAD/2wCEAAkGBhQSEBUUDxQVFRQUFBQUFBQUFBgUFBQUFBQVFBQUFBQXHSYeFxkkGRQUHy8gJCcpLCwsFR4xNTAqNSYrLCkBCQoKDgwOGg8PFykcHBwpLC8pLSk1LSkpKSkpKTUtKS0sLCk1NSwpKSkpKSkpKSkpLCk1KTUpNSwsKSk1LC8sKf/AABEIAJEBEAMBIgACEQEDEQH/xAAcAAABBAMBAAAAAAAAAAAAAAAABAUGBwIDCAH/xAA9EAABAwIBCAcGBQIHAAAAAAAAAQIDBAURExcxQVJTkZMGBxIhUXKzFCMyNXOyFSIkYbEWoSUzNEJDY3H/xAAbAQEAAgMBAQAAAAAAAAAAAAAABQYCAwQBB//EADYRAAEDAgEGDAYDAQAAAAAAAAABAgMEEQUGEhQWMVETITJBU2FikaGi0eEzcXKBscEVIjTw/9oADAMBAAIRAxEAPwC8AAoXrWlVLrLgqp+WLWu7QksOodNlWPOzbJfZf/tponm4Juda5fQHK2XdtO4qGXdtO4qT2rC9N5fc49P7PidUYnpytl3bS8VDLu2l4qNWF6by+40/s+J1SBytl3bS8VDLu2l4qNWF6by+40/s+J1SeIpyvl3bS8VDLu2l4qNWF6by+40/s+J1SBytl3bS8VDLu2l4qNWF6by+40/s+J1SeKpyvl3bS8VDLu2l4qNWF6by+40/s+J1SBytl3bS8VDLu2l4qNWF6by+40/s+J1SBytl3bS8VDLu2l4qNWF6by+40/s+J1RienK2XdtLxUMu7aXio1YXpvL7jT+z4nVIHK2XdtLxUMu7aXio1YXpvL7jT+z4nVJ5icr5d20vFQy7tpeKjVhem8vuNP7PidUgcrZd20vFQy7tpeKjVhem8vuNP7PidUgcrZZ20vFQy7tpeKjVhem8vuNP7PidUYnpytl3bS8VDLu2l4qNWF6by+40/s+J1SBytl3bS8VDLu2l4qNWF6by+40/s+J1SBzFZpne0w96/wCdFrXeNOnSGxPDdBVqZ+dnX5rbPup1wT8Mira1gKC62Pmsvli9NC/Sgutj5rL5YvTQ7cnP9a/Sv5Q013w/uRAAAvxDgAAAAAAAAAAAAAAAAGAAAGB72Tw8PAMuyHYFxcxAz7AdgXFzADPsB2BcXMAMuyHZFxcxA9wPMD0AAAD0AA9wAPAwPUQyRp5c8uKrKn6mH60XqNOnzmOyt/Uw/Wi9Rp04UvKblx/Jf0SuHrxOAoLrY+ay+WL00L9KF604HOu0qMa5fyxaGqv/ABp4HLk4tqpfpX8obK5bRce8hgDpB0cmd/sdwUVs6Jy60XgXd1TE3a5CvOqoW7XIMB7gSL+lnpqXga32ByajxKqNdimCVkS7HDDgGA7SWtU1CZ9JgbElauw2tma7YIsANzozWrTYim1FuYnqIeo02NYeKoVbGtGmaRimOnFkNDianSohofMjRtbAbG0o+wWpV1DhBYlXUcr6trec45K5recizaNTYlCpMo+jwobYU/Y5HYkxOc43YoxOcg/sC+AewKTr8Db4oeLYm+KGv+Uj3mv+VaQVaI1rSE5ksHgIp7Iqajeyva7nNzMSa7nIe6nNboiST2zDUIJqPA62To47WVKOGdWGCtF8kAnfGdDX3Otr7iZUDA2K0xwNlzaimKIZIgIhsa0Kp4qmKNNjYzayMUxU5pc+xpdJYyssP6iH6sX3tOkygLNSe/i+pH97S/ymZQvznx/Jf0S2EyZ6P+wFcdKrvHHXStfHjika9tq4O+BNJY5UXWB8xk8sf2IUbFHOSD+rlbdeZVT8Fuwugp66V0NSxHtzVWy77pxjnSyQyfC57f8A3vFUlmdhix+KEVtyd6E0sj1KLUVVTAt2Su+6nNimSGGtRVjZm/IZ5UezSYpIjtKIPdzjTvI85MHEzheP1SORHPVT5LimGtpH2avEY1Vqa5MWoRyvt2BMIVGm7x6T69hla6VqKpwUs72vzbkJqYMBC9o81ze8aZULbE66FqhfdDU1BXDGJ2IOFK0ykdZDOV1kFlJS4j7Q23HUJLfESikiwaQVZUKxFK5WVKpxIYw0TW6TY6ZE0GErzQxquU+dYtjroro1SNZG6Vd5sdUnnbcuhFHKkto5x25qJ39xRajH53Lyiy0mTss6XI3g/wADztuTSiknyEfiYvtzV+HBTlbjlQi8pSQkyTka26KRttSbmyoukVVlrwGtyK1cFLFh+UUt0RylYrMNkpl/shtnoWuTuGStt+A/RSHlZCitxPpmHYjwyIpxxTOjdYg9TTDbNGSWvgGSpYWuCS6Fjp5c5Bre01qgpkaaFQkGqSbVPGob42mpqCmFpi5Tx6iiCIdKWlE9LGP1BTYkbPLmoRFTNmoKbNQe9j87PuQuArq3x9l7PM3+ULFKZic3CPTqJjJmVZGyqu9P2BUfT/5jJ5Y/sQtwqPp/8xk8sf2IVbFfgp8/0p9Oye/1O+lfygit+lCZWQhlv1EzsuooFfsJjE+SptuWsjcnxEkuWsjcnxHmHctD4flDyxVCN141jjCN141n23BeQhUYfiESrholHau1jTKXuHYW+n2GMY40g3RjjSKZy7DObYSO2JoJK34UIzbXEmjXFqFVxJFzVKnW8oSzKKLew0TIbKCXBT4xjTXcIp04crUlS5J6NncIbhVKKqKdMDGsoe13p3lTbZH/ANj7JhUkeagwuq1xF9BWLia1tS4i6jtqppOmR8eaT00kWYLKluLcSN3GMkNZOiJgRuvmxUxpEW58wyhkiVFsaYVFa/ColhaKXLg0+uYC1yNS585ftI/cWkfqkH+4yEfqnH0el2E/R3sN0onU3yqaFJZpNs2GTBVAJGCuBTF5jJsHeiQk1sYRijcSS2S6CFq0WxXq5Fso9U6+8Z52/chYhXlMnvGeZv8AKFhlIqUVJFuWDJP4cvzT9gVF1gL/AIjJ5Y/sQt0rHpZeaWO4StmazKIkf5noqpgrEwwwI2spKiqizKeNXuTjsltn3+Z9AosUhwx7p5kVUtb+qXW6qnoNFrpXOVMEJpbadWJi/uI9D0iZh7t8SJ+yYGT7p2tMqcSozZO4rMtlhVqERiWXEEqKkcTvulh1uVaniMiJiuILPHreimLrrE3QuJNYZknVMciyJY+bV9dJWPvmqLY0wQZLtUJ3mNZ0gRdAw1dyx1n1HD8PWFqIaqWjfnZzkE9bJ3jXIpunnxEjnFmjZZCzQszUM2KLqZ42tcKYpDJ7boZSNuhJaCfAk9BUoqYEDpqrAeKO5YELVU2ehAVdKrthK5IxM5iovcaKW8IukWtqGO1lFxPAOGvZCItJEvGhnBcVbpHCG9fuNywoujAwWlKTUZLTIvEhLU+NTwcSKPf42niaZr3+40+ynqUpysyYnvyTrflJUOS1zOouCu0CdsaqveKEhRDx07W6yxUGTDmqiuQhJ6uSdbu4zOOMS19WiJghoqrsmoZKuvxPoVDhyRIiIggpnOW6mNbUDNUSG2oqcRDLIWWGOxYoIs1DXI40Kpk5xrVTtRCRahsaooicJEU3RvPHIYvQdqaUfKGqIvDKONPVEfNFnEXUQ5xPLVUo57PM3+ULKKVs1d72NP8AsZ9yF1FMxaLg3t67kxk3DwTZetU/YFBdbPzWXyxemhfpQXWx81l8sXpodeTf+tfpX8oTld8P7kSZO5NCm9twemtRMeF8VqLtQhVY1dqC5Lo7xUPxF3iIQMeDbuMOCZuFbqxfEwdOaAPUYiGSMRDNXmOJ4BlYyseopm1xrAWCoKWTCiOrG/tGSPNasRTU6NFHmK4KmsVxXdfEjiSGaTGh1O1TnfStdzErjvi+IoZ0gXxIelQZJUqaFomLzHM7D2LzEy/qJfExXpAviRD2pT32pTDQWbjX/Gs3Eokvi+IlluyrrGBakxWoNjaRqcxtbQtTmHaWvx1iSSqESzGCyHQ2FEOlsCIKHzGhzzBXmKqbkbY6EZYyVTHE8xPDOxnYzRTJrjWeop4qBUFLJDfHOIUcZI81qy5qcy5ILNU+/i+rH97ToY5ossv6iH60XqNOlymZRNzXx/Jf0S2FszUd9gKC62Pmsvli9NC/Sgutj5rL5YvTQ1ZOf61+lfyh013w/uRAAAvxDgAAAAAAAAAAAAAAAAAABiAABie4ngA8Pe0HaPAPBY97Qdo8ACx72gxPAADEAA9PQAAAAAAA9xPcTEDw8F9lX9TD9aL1GnTpzBZf9TD9aL1GnT5S8puXH8l/RK0GxwFT9Pur2sqq+SaBjFY5saIqyNav5WIi9y/uWwBX6Otko5OEjte1uP8A7qO2WJsqZrihc0lw3cfNaGaS4buPmtL6AltY6vc3uX1Of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629VdeyaJ7o2dlskbl963Q16Kv9kLxACNrsQlrVasiJ/Xd1m+KFsV83nAAAjzcAAAAAAAAAAAAAAAAAAAAAAAAAAAAAAAAAAAAAAAAAAAAAAAAAAAAAAAAAAB//9k="/>
          <p:cNvSpPr txBox="1"/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237422" y="1243156"/>
            <a:ext cx="2838088" cy="2578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Опис</a:t>
            </a:r>
            <a:r>
              <a:rPr lang="ru-RU" sz="14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як </a:t>
            </a:r>
            <a:r>
              <a:rPr lang="ru-RU" sz="14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було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uk-UA" sz="14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/>
            <a:r>
              <a:rPr lang="ru-RU" i="1" dirty="0" err="1"/>
              <a:t>Виробники</a:t>
            </a:r>
            <a:r>
              <a:rPr lang="ru-RU" i="1" dirty="0"/>
              <a:t> </a:t>
            </a:r>
            <a:r>
              <a:rPr lang="ru-RU" i="1" dirty="0" err="1"/>
              <a:t>якісного</a:t>
            </a:r>
            <a:r>
              <a:rPr lang="ru-RU" i="1" dirty="0"/>
              <a:t> барного </a:t>
            </a:r>
            <a:r>
              <a:rPr lang="ru-RU" i="1" dirty="0" err="1"/>
              <a:t>інвентрарю</a:t>
            </a:r>
            <a:r>
              <a:rPr lang="ru-RU" i="1" dirty="0"/>
              <a:t> </a:t>
            </a:r>
            <a:r>
              <a:rPr lang="ru-RU" i="1" dirty="0" err="1"/>
              <a:t>постачають</a:t>
            </a:r>
            <a:r>
              <a:rPr lang="ru-RU" i="1" dirty="0"/>
              <a:t> </a:t>
            </a:r>
            <a:r>
              <a:rPr lang="ru-RU" i="1" dirty="0" err="1"/>
              <a:t>свої</a:t>
            </a:r>
            <a:r>
              <a:rPr lang="ru-RU" i="1" dirty="0"/>
              <a:t> </a:t>
            </a:r>
            <a:r>
              <a:rPr lang="ru-RU" i="1" dirty="0" err="1"/>
              <a:t>товари</a:t>
            </a:r>
            <a:r>
              <a:rPr lang="ru-RU" i="1" dirty="0"/>
              <a:t> в </a:t>
            </a:r>
            <a:r>
              <a:rPr lang="ru-RU" i="1" dirty="0" err="1"/>
              <a:t>більшості</a:t>
            </a:r>
            <a:r>
              <a:rPr lang="ru-RU" i="1" dirty="0"/>
              <a:t> великим </a:t>
            </a:r>
            <a:r>
              <a:rPr lang="ru-RU" i="1" dirty="0" err="1"/>
              <a:t>покупцям</a:t>
            </a:r>
            <a:r>
              <a:rPr lang="ru-RU" i="1" dirty="0"/>
              <a:t> (ресторанам, кафе, барам </a:t>
            </a:r>
            <a:r>
              <a:rPr lang="ru-RU" i="1" dirty="0" err="1"/>
              <a:t>тощо</a:t>
            </a:r>
            <a:r>
              <a:rPr lang="ru-RU" i="1" dirty="0"/>
              <a:t>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98613" y="4076411"/>
            <a:ext cx="2737437" cy="278158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 txBox="1"/>
          <p:nvPr/>
        </p:nvSpPr>
        <p:spPr>
          <a:xfrm>
            <a:off x="3203848" y="1258887"/>
            <a:ext cx="2838088" cy="2980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0" i="1" u="none" strike="noStrike" cap="none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Список проблем</a:t>
            </a:r>
            <a:endParaRPr sz="1400" b="0" i="1" u="none" strike="noStrike" cap="none" dirty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1" u="none" strike="noStrike" cap="none" dirty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1" u="none" strike="noStrike" cap="none" dirty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>
              <a:buSzPts val="1400"/>
              <a:buFont typeface="Arial"/>
              <a:buChar char="•"/>
            </a:pPr>
            <a:r>
              <a:rPr lang="uk-UA" i="1" dirty="0">
                <a:solidFill>
                  <a:srgbClr val="C00000"/>
                </a:solidFill>
              </a:rPr>
              <a:t>Роздрібному покупцю важко знайти інформацію про постачальників </a:t>
            </a:r>
            <a:r>
              <a:rPr lang="uk-UA" i="1" dirty="0" err="1">
                <a:solidFill>
                  <a:srgbClr val="C00000"/>
                </a:solidFill>
              </a:rPr>
              <a:t>барного</a:t>
            </a:r>
            <a:r>
              <a:rPr lang="uk-UA" i="1" dirty="0">
                <a:solidFill>
                  <a:srgbClr val="C00000"/>
                </a:solidFill>
              </a:rPr>
              <a:t> інвентарю для його купівлі</a:t>
            </a:r>
          </a:p>
          <a:p>
            <a:pPr marL="285750" lvl="0" indent="-285750">
              <a:buSzPts val="1400"/>
              <a:buFont typeface="Arial"/>
              <a:buChar char="•"/>
            </a:pPr>
            <a:r>
              <a:rPr lang="uk-UA" sz="1400" b="0" i="1" u="none" strike="noStrike" cap="none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Труднощі із </a:t>
            </a:r>
            <a:r>
              <a:rPr lang="uk-UA" i="1" dirty="0">
                <a:solidFill>
                  <a:srgbClr val="C00000"/>
                </a:solidFill>
              </a:rPr>
              <a:t>зручністю замовлення товарів</a:t>
            </a:r>
            <a:endParaRPr sz="14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6"/>
          <p:cNvSpPr txBox="1"/>
          <p:nvPr/>
        </p:nvSpPr>
        <p:spPr>
          <a:xfrm>
            <a:off x="6248287" y="1258887"/>
            <a:ext cx="2838088" cy="2980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b="0" i="1" u="none" strike="noStrike" cap="none" dirty="0" err="1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Які</a:t>
            </a:r>
            <a:r>
              <a:rPr lang="ru-RU" sz="1400" b="0" i="1" u="none" strike="noStrike" cap="none" dirty="0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400" b="0" i="1" u="none" strike="noStrike" cap="none" dirty="0" err="1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ключові</a:t>
            </a:r>
            <a:r>
              <a:rPr lang="ru-RU" sz="1400" b="0" i="1" u="none" strike="noStrike" cap="none" dirty="0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400" b="0" i="1" u="none" strike="noStrike" cap="none" dirty="0" err="1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рішення</a:t>
            </a:r>
            <a:r>
              <a:rPr lang="ru-RU" sz="1400" b="0" i="1" u="none" strike="noStrike" cap="none" dirty="0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400" b="0" i="1" u="none" strike="noStrike" cap="none" dirty="0" err="1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потрібні</a:t>
            </a:r>
            <a:r>
              <a:rPr lang="ru-RU" sz="1400" b="0" i="1" u="none" strike="noStrike" cap="none" dirty="0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 і для </a:t>
            </a:r>
            <a:r>
              <a:rPr lang="ru-RU" sz="1400" b="0" i="1" u="none" strike="noStrike" cap="none" dirty="0" err="1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чого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>
              <a:buSzPts val="1400"/>
              <a:buFont typeface="Arial"/>
              <a:buChar char="•"/>
            </a:pPr>
            <a:r>
              <a:rPr lang="ru-RU" i="1" dirty="0">
                <a:solidFill>
                  <a:srgbClr val="00B050"/>
                </a:solidFill>
              </a:rPr>
              <a:t>Сайт, </a:t>
            </a:r>
            <a:r>
              <a:rPr lang="ru-RU" i="1" dirty="0" err="1">
                <a:solidFill>
                  <a:srgbClr val="00B050"/>
                </a:solidFill>
              </a:rPr>
              <a:t>який</a:t>
            </a:r>
            <a:r>
              <a:rPr lang="ru-RU" i="1" dirty="0">
                <a:solidFill>
                  <a:srgbClr val="00B050"/>
                </a:solidFill>
              </a:rPr>
              <a:t> </a:t>
            </a:r>
            <a:r>
              <a:rPr lang="ru-RU" i="1" dirty="0" err="1">
                <a:solidFill>
                  <a:srgbClr val="00B050"/>
                </a:solidFill>
              </a:rPr>
              <a:t>дає</a:t>
            </a:r>
            <a:r>
              <a:rPr lang="ru-RU" i="1" dirty="0">
                <a:solidFill>
                  <a:srgbClr val="00B050"/>
                </a:solidFill>
              </a:rPr>
              <a:t> </a:t>
            </a:r>
            <a:r>
              <a:rPr lang="ru-RU" i="1" dirty="0" err="1">
                <a:solidFill>
                  <a:srgbClr val="00B050"/>
                </a:solidFill>
              </a:rPr>
              <a:t>можливість</a:t>
            </a:r>
            <a:r>
              <a:rPr lang="ru-RU" i="1" dirty="0">
                <a:solidFill>
                  <a:srgbClr val="00B050"/>
                </a:solidFill>
              </a:rPr>
              <a:t> </a:t>
            </a:r>
            <a:r>
              <a:rPr lang="ru-RU" i="1" dirty="0" err="1">
                <a:solidFill>
                  <a:srgbClr val="00B050"/>
                </a:solidFill>
              </a:rPr>
              <a:t>мати</a:t>
            </a:r>
            <a:r>
              <a:rPr lang="ru-RU" i="1" dirty="0">
                <a:solidFill>
                  <a:srgbClr val="00B050"/>
                </a:solidFill>
              </a:rPr>
              <a:t> доступ до </a:t>
            </a:r>
            <a:r>
              <a:rPr lang="ru-RU" i="1" dirty="0" err="1">
                <a:solidFill>
                  <a:srgbClr val="00B050"/>
                </a:solidFill>
              </a:rPr>
              <a:t>купівлі</a:t>
            </a:r>
            <a:r>
              <a:rPr lang="ru-RU" i="1" dirty="0">
                <a:solidFill>
                  <a:srgbClr val="00B050"/>
                </a:solidFill>
              </a:rPr>
              <a:t> </a:t>
            </a:r>
            <a:r>
              <a:rPr lang="ru-RU" i="1" dirty="0" err="1">
                <a:solidFill>
                  <a:srgbClr val="00B050"/>
                </a:solidFill>
              </a:rPr>
              <a:t>професійного</a:t>
            </a:r>
            <a:r>
              <a:rPr lang="ru-RU" i="1" dirty="0">
                <a:solidFill>
                  <a:srgbClr val="00B050"/>
                </a:solidFill>
              </a:rPr>
              <a:t> барного </a:t>
            </a:r>
            <a:r>
              <a:rPr lang="ru-RU" i="1" dirty="0" err="1">
                <a:solidFill>
                  <a:srgbClr val="00B050"/>
                </a:solidFill>
              </a:rPr>
              <a:t>інвентарю</a:t>
            </a:r>
            <a:r>
              <a:rPr lang="ru-RU" i="1" dirty="0">
                <a:solidFill>
                  <a:srgbClr val="00B050"/>
                </a:solidFill>
              </a:rPr>
              <a:t>.</a:t>
            </a:r>
          </a:p>
          <a:p>
            <a:pPr marL="285750" lvl="0" indent="-285750">
              <a:buSzPts val="1400"/>
              <a:buFont typeface="Arial"/>
              <a:buChar char="•"/>
            </a:pPr>
            <a:r>
              <a:rPr lang="ru-RU" i="1" dirty="0" err="1">
                <a:solidFill>
                  <a:srgbClr val="00B050"/>
                </a:solidFill>
              </a:rPr>
              <a:t>Можливість</a:t>
            </a:r>
            <a:r>
              <a:rPr lang="ru-RU" i="1" dirty="0">
                <a:solidFill>
                  <a:srgbClr val="00B050"/>
                </a:solidFill>
              </a:rPr>
              <a:t> </a:t>
            </a:r>
            <a:r>
              <a:rPr lang="ru-RU" i="1" dirty="0" err="1">
                <a:solidFill>
                  <a:srgbClr val="00B050"/>
                </a:solidFill>
              </a:rPr>
              <a:t>індивідуальних</a:t>
            </a:r>
            <a:r>
              <a:rPr lang="ru-RU" i="1" dirty="0">
                <a:solidFill>
                  <a:srgbClr val="00B050"/>
                </a:solidFill>
              </a:rPr>
              <a:t> </a:t>
            </a:r>
            <a:r>
              <a:rPr lang="ru-RU" i="1" dirty="0" err="1">
                <a:solidFill>
                  <a:srgbClr val="00B050"/>
                </a:solidFill>
              </a:rPr>
              <a:t>рекомендацій</a:t>
            </a:r>
            <a:r>
              <a:rPr lang="ru-RU" i="1" dirty="0">
                <a:solidFill>
                  <a:srgbClr val="00B050"/>
                </a:solidFill>
              </a:rPr>
              <a:t>.</a:t>
            </a:r>
            <a:endParaRPr sz="1400" b="0" i="1" u="none" strike="noStrike" cap="none" dirty="0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ru-RU" sz="1400" b="0" i="1" u="none" strike="noStrike" cap="none" dirty="0" err="1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Відслідковування</a:t>
            </a:r>
            <a:r>
              <a:rPr lang="ru-RU" sz="1400" b="0" i="1" u="none" strike="noStrike" cap="none" dirty="0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400" b="0" i="1" u="none" strike="noStrike" cap="none" dirty="0" err="1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динаміки</a:t>
            </a:r>
            <a:r>
              <a:rPr lang="ru-RU" sz="1400" b="0" i="1" u="none" strike="noStrike" cap="none" dirty="0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400" b="0" i="1" u="none" strike="noStrike" cap="none" dirty="0" err="1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цін</a:t>
            </a:r>
            <a:r>
              <a:rPr lang="ru-RU" sz="1400" b="0" i="1" u="none" strike="noStrike" cap="none" dirty="0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Результат пошуку зображень за запитом ресторан бар кафе">
            <a:extLst>
              <a:ext uri="{FF2B5EF4-FFF2-40B4-BE49-F238E27FC236}">
                <a16:creationId xmlns:a16="http://schemas.microsoft.com/office/drawing/2014/main" id="{EC1C87C4-2041-4DFD-812C-67E903C481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77" r="17019" b="16403"/>
          <a:stretch/>
        </p:blipFill>
        <p:spPr bwMode="auto">
          <a:xfrm>
            <a:off x="107949" y="3903880"/>
            <a:ext cx="3045573" cy="2823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B24E623-546B-4B62-B03C-7177D5F7B1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9457" y="4187065"/>
            <a:ext cx="3078830" cy="21289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7" descr="http://buythesky.com.au/App_Themes/RFDS/img/template/background-video-poster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62037"/>
            <a:ext cx="9144000" cy="1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7"/>
          <p:cNvSpPr txBox="1">
            <a:spLocks noGrp="1"/>
          </p:cNvSpPr>
          <p:nvPr>
            <p:ph type="title"/>
          </p:nvPr>
        </p:nvSpPr>
        <p:spPr>
          <a:xfrm>
            <a:off x="0" y="188912"/>
            <a:ext cx="8243887" cy="78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6C0A"/>
              </a:buClr>
              <a:buSzPts val="2800"/>
              <a:buFont typeface="Calibri"/>
              <a:buNone/>
            </a:pPr>
            <a:r>
              <a:rPr lang="ru-RU" sz="2800" b="1" i="0" u="none" strike="noStrike" cap="non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Мета та завдання проекту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7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7" descr="data:image/jpeg;base64,/9j/4AAQSkZJRgABAQAAAQABAAD/2wCEAAkGBhQSEBUUDxQVFRQUFBQUFBQUFBgUFBQUFBQVFBQUFBQXHSYeFxkkGRQUHy8gJCcpLCwsFR4xNTAqNSYrLCkBCQoKDgwOGg8PFykcHBwpLC8pLSk1LSkpKSkpKTUtKS0sLCk1NSwpKSkpKSkpKSkpLCk1KTUpNSwsKSk1LC8sKf/AABEIAJEBEAMBIgACEQEDEQH/xAAcAAABBAMBAAAAAAAAAAAAAAAABAUGBwIDCAH/xAA9EAABAwIBCAcGBQIHAAAAAAAAAQIDBAURExcxQVJTkZMGBxIhUXKzFCMyNXOyFSIkYbEWoSUzNEJDY3H/xAAbAQEAAgMBAQAAAAAAAAAAAAAABQYCAwQBB//EADYRAAEDAgEGDAYDAQAAAAAAAAABAgMEEQUGEhQWMVETITJBU2FikaGi0eEzcXKBscEVIjTw/9oADAMBAAIRAxEAPwC8AAoXrWlVLrLgqp+WLWu7QksOodNlWPOzbJfZf/tponm4Juda5fQHK2XdtO4qGXdtO4qT2rC9N5fc49P7PidUYnpytl3bS8VDLu2l4qNWF6by+40/s+J1SBytl3bS8VDLu2l4qNWF6by+40/s+J1SeIpyvl3bS8VDLu2l4qNWF6by+40/s+J1SBytl3bS8VDLu2l4qNWF6by+40/s+J1SeKpyvl3bS8VDLu2l4qNWF6by+40/s+J1SBytl3bS8VDLu2l4qNWF6by+40/s+J1SBytl3bS8VDLu2l4qNWF6by+40/s+J1RienK2XdtLxUMu7aXio1YXpvL7jT+z4nVIHK2XdtLxUMu7aXio1YXpvL7jT+z4nVJ5icr5d20vFQy7tpeKjVhem8vuNP7PidUgcrZd20vFQy7tpeKjVhem8vuNP7PidUgcrZZ20vFQy7tpeKjVhem8vuNP7PidUYnpytl3bS8VDLu2l4qNWF6by+40/s+J1SBytl3bS8VDLu2l4qNWF6by+40/s+J1SBzFZpne0w96/wCdFrXeNOnSGxPDdBVqZ+dnX5rbPup1wT8Mira1gKC62Pmsvli9NC/Sgutj5rL5YvTQ7cnP9a/Sv5Q013w/uRAAAvxDgAAAAAAAAAAAAAAAAGAAAGB72Tw8PAMuyHYFxcxAz7AdgXFzADPsB2BcXMAMuyHZFxcxA9wPMD0AAAD0AA9wAPAwPUQyRp5c8uKrKn6mH60XqNOnzmOyt/Uw/Wi9Rp04UvKblx/Jf0SuHrxOAoLrY+ay+WL00L9KF604HOu0qMa5fyxaGqv/ABp4HLk4tqpfpX8obK5bRce8hgDpB0cmd/sdwUVs6Jy60XgXd1TE3a5CvOqoW7XIMB7gSL+lnpqXga32ByajxKqNdimCVkS7HDDgGA7SWtU1CZ9JgbElauw2tma7YIsANzozWrTYim1FuYnqIeo02NYeKoVbGtGmaRimOnFkNDianSohofMjRtbAbG0o+wWpV1DhBYlXUcr6trec45K5recizaNTYlCpMo+jwobYU/Y5HYkxOc43YoxOcg/sC+AewKTr8Db4oeLYm+KGv+Uj3mv+VaQVaI1rSE5ksHgIp7Iqajeyva7nNzMSa7nIe6nNboiST2zDUIJqPA62To47WVKOGdWGCtF8kAnfGdDX3Otr7iZUDA2K0xwNlzaimKIZIgIhsa0Kp4qmKNNjYzayMUxU5pc+xpdJYyssP6iH6sX3tOkygLNSe/i+pH97S/ymZQvznx/Jf0S2EyZ6P+wFcdKrvHHXStfHjika9tq4O+BNJY5UXWB8xk8sf2IUbFHOSD+rlbdeZVT8Fuwugp66V0NSxHtzVWy77pxjnSyQyfC57f8A3vFUlmdhix+KEVtyd6E0sj1KLUVVTAt2Su+6nNimSGGtRVjZm/IZ5UezSYpIjtKIPdzjTvI85MHEzheP1SORHPVT5LimGtpH2avEY1Vqa5MWoRyvt2BMIVGm7x6T69hla6VqKpwUs72vzbkJqYMBC9o81ze8aZULbE66FqhfdDU1BXDGJ2IOFK0ykdZDOV1kFlJS4j7Q23HUJLfESikiwaQVZUKxFK5WVKpxIYw0TW6TY6ZE0GErzQxquU+dYtjroro1SNZG6Vd5sdUnnbcuhFHKkto5x25qJ39xRajH53Lyiy0mTss6XI3g/wADztuTSiknyEfiYvtzV+HBTlbjlQi8pSQkyTka26KRttSbmyoukVVlrwGtyK1cFLFh+UUt0RylYrMNkpl/shtnoWuTuGStt+A/RSHlZCitxPpmHYjwyIpxxTOjdYg9TTDbNGSWvgGSpYWuCS6Fjp5c5Bre01qgpkaaFQkGqSbVPGob42mpqCmFpi5Tx6iiCIdKWlE9LGP1BTYkbPLmoRFTNmoKbNQe9j87PuQuArq3x9l7PM3+ULFKZic3CPTqJjJmVZGyqu9P2BUfT/5jJ5Y/sQtwqPp/8xk8sf2IVbFfgp8/0p9Oye/1O+lfygit+lCZWQhlv1EzsuooFfsJjE+SptuWsjcnxEkuWsjcnxHmHctD4flDyxVCN141jjCN141n23BeQhUYfiESrholHau1jTKXuHYW+n2GMY40g3RjjSKZy7DObYSO2JoJK34UIzbXEmjXFqFVxJFzVKnW8oSzKKLew0TIbKCXBT4xjTXcIp04crUlS5J6NncIbhVKKqKdMDGsoe13p3lTbZH/ANj7JhUkeagwuq1xF9BWLia1tS4i6jtqppOmR8eaT00kWYLKluLcSN3GMkNZOiJgRuvmxUxpEW58wyhkiVFsaYVFa/ColhaKXLg0+uYC1yNS585ftI/cWkfqkH+4yEfqnH0el2E/R3sN0onU3yqaFJZpNs2GTBVAJGCuBTF5jJsHeiQk1sYRijcSS2S6CFq0WxXq5Fso9U6+8Z52/chYhXlMnvGeZv8AKFhlIqUVJFuWDJP4cvzT9gVF1gL/AIjJ5Y/sQt0rHpZeaWO4StmazKIkf5noqpgrEwwwI2spKiqizKeNXuTjsltn3+Z9AosUhwx7p5kVUtb+qXW6qnoNFrpXOVMEJpbadWJi/uI9D0iZh7t8SJ+yYGT7p2tMqcSozZO4rMtlhVqERiWXEEqKkcTvulh1uVaniMiJiuILPHreimLrrE3QuJNYZknVMciyJY+bV9dJWPvmqLY0wQZLtUJ3mNZ0gRdAw1dyx1n1HD8PWFqIaqWjfnZzkE9bJ3jXIpunnxEjnFmjZZCzQszUM2KLqZ42tcKYpDJ7boZSNuhJaCfAk9BUoqYEDpqrAeKO5YELVU2ehAVdKrthK5IxM5iovcaKW8IukWtqGO1lFxPAOGvZCItJEvGhnBcVbpHCG9fuNywoujAwWlKTUZLTIvEhLU+NTwcSKPf42niaZr3+40+ynqUpysyYnvyTrflJUOS1zOouCu0CdsaqveKEhRDx07W6yxUGTDmqiuQhJ6uSdbu4zOOMS19WiJghoqrsmoZKuvxPoVDhyRIiIggpnOW6mNbUDNUSG2oqcRDLIWWGOxYoIs1DXI40Kpk5xrVTtRCRahsaooicJEU3RvPHIYvQdqaUfKGqIvDKONPVEfNFnEXUQ5xPLVUo57PM3+ULKKVs1d72NP8AsZ9yF1FMxaLg3t67kxk3DwTZetU/YFBdbPzWXyxemhfpQXWx81l8sXpodeTf+tfpX8oTld8P7kSZO5NCm9twemtRMeF8VqLtQhVY1dqC5Lo7xUPxF3iIQMeDbuMOCZuFbqxfEwdOaAPUYiGSMRDNXmOJ4BlYyseopm1xrAWCoKWTCiOrG/tGSPNasRTU6NFHmK4KmsVxXdfEjiSGaTGh1O1TnfStdzErjvi+IoZ0gXxIelQZJUqaFomLzHM7D2LzEy/qJfExXpAviRD2pT32pTDQWbjX/Gs3Eokvi+IlluyrrGBakxWoNjaRqcxtbQtTmHaWvx1iSSqESzGCyHQ2FEOlsCIKHzGhzzBXmKqbkbY6EZYyVTHE8xPDOxnYzRTJrjWeop4qBUFLJDfHOIUcZI81qy5qcy5ILNU+/i+rH97ToY5ossv6iH60XqNOlymZRNzXx/Jf0S2FszUd9gKC62Pmsvli9NC/Sgutj5rL5YvTQ1ZOf61+lfyh013w/uRAAAvxDgAAAAAAAAAAAAAAAAAABiAABie4ngA8Pe0HaPAPBY97Qdo8ACx72gxPAADEAA9PQAAAAAAA9xPcTEDw8F9lX9TD9aL1GnTpzBZf9TD9aL1GnT5S8puXH8l/RK0GxwFT9Pur2sqq+SaBjFY5saIqyNav5WIi9y/uWwBX6Otko5OEjte1uP8A7qO2WJsqZrihc0lw3cfNaGaS4buPmtL6AltY6vc3uX1Of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629VdeyaJ7o2dlskbl963Q16Kv9kLxACNrsQlrVasiJ/Xd1m+KFsV83nAAAjzcAAAAAAAAAAAAAAAAAAAAAAAAAAAAAAAAAAAAAAAAAAAAAAAAAAAAAAAAAAB//9k="/>
          <p:cNvSpPr txBox="1"/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7"/>
          <p:cNvSpPr txBox="1"/>
          <p:nvPr/>
        </p:nvSpPr>
        <p:spPr>
          <a:xfrm>
            <a:off x="155575" y="1573356"/>
            <a:ext cx="8459615" cy="923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-UA" sz="1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Мета полягає в створенні сайту онлайн покупок </a:t>
            </a:r>
            <a:r>
              <a:rPr lang="uk-UA" sz="18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барного</a:t>
            </a:r>
            <a:r>
              <a:rPr lang="uk-UA" sz="1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інвентарю та персональних рекоменд</a:t>
            </a:r>
            <a:r>
              <a:rPr lang="uk-UA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ацій продуктів покупцеві.</a:t>
            </a:r>
            <a:endParaRPr lang="uk-UA" sz="1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7"/>
          <p:cNvSpPr txBox="1"/>
          <p:nvPr/>
        </p:nvSpPr>
        <p:spPr>
          <a:xfrm>
            <a:off x="155574" y="2900650"/>
            <a:ext cx="6619695" cy="2895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Завдання</a:t>
            </a:r>
            <a:r>
              <a:rPr lang="ru-RU" sz="1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проекту</a:t>
            </a:r>
            <a:endParaRPr sz="1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ru-RU" sz="18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Створити</a:t>
            </a:r>
            <a:r>
              <a:rPr lang="ru-RU" sz="1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сайт продажу барного </a:t>
            </a:r>
            <a:r>
              <a:rPr lang="ru-RU" sz="18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інвентарю</a:t>
            </a:r>
            <a:r>
              <a:rPr lang="ru-RU" sz="1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ru-RU" sz="1800" b="1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Розробити</a:t>
            </a:r>
            <a:r>
              <a:rPr lang="ru-RU" sz="18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алгоритм персонального </a:t>
            </a:r>
            <a:r>
              <a:rPr lang="ru-RU" sz="1800" b="1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підбору</a:t>
            </a:r>
            <a:r>
              <a:rPr lang="ru-RU" sz="18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ru-RU" sz="1800" b="1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рекомендацій</a:t>
            </a:r>
            <a:r>
              <a:rPr lang="ru-RU" sz="18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ru-RU" sz="1800" b="1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покупцеві</a:t>
            </a:r>
            <a:r>
              <a:rPr lang="ru-RU" sz="18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ru-RU" sz="1800" b="1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Створити</a:t>
            </a:r>
            <a:r>
              <a:rPr lang="ru-RU" sz="18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ru-RU" sz="1800" b="1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телеграм</a:t>
            </a:r>
            <a:r>
              <a:rPr lang="ru-RU" sz="18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бота для </a:t>
            </a:r>
            <a:r>
              <a:rPr lang="ru-RU" sz="1800" b="1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служби</a:t>
            </a:r>
            <a:r>
              <a:rPr lang="ru-RU" sz="18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</a:t>
            </a:r>
            <a:r>
              <a:rPr lang="ru-RU" sz="1800" b="1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підтримки</a:t>
            </a:r>
            <a:r>
              <a:rPr lang="ru-RU" sz="1800" b="1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.</a:t>
            </a:r>
            <a:endParaRPr dirty="0"/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65B3E86-B301-4367-9D04-B6C9B70865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378"/>
          <a:stretch/>
        </p:blipFill>
        <p:spPr>
          <a:xfrm>
            <a:off x="0" y="1485900"/>
            <a:ext cx="9144000" cy="4749214"/>
          </a:xfrm>
          <a:prstGeom prst="rect">
            <a:avLst/>
          </a:prstGeom>
        </p:spPr>
      </p:pic>
      <p:pic>
        <p:nvPicPr>
          <p:cNvPr id="201" name="Google Shape;201;p28" descr="http://buythesky.com.au/App_Themes/RFDS/img/template/background-video-poster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062037"/>
            <a:ext cx="9144000" cy="1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8"/>
          <p:cNvSpPr txBox="1">
            <a:spLocks noGrp="1"/>
          </p:cNvSpPr>
          <p:nvPr>
            <p:ph type="title"/>
          </p:nvPr>
        </p:nvSpPr>
        <p:spPr>
          <a:xfrm>
            <a:off x="0" y="188912"/>
            <a:ext cx="8243887" cy="78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6C0A"/>
              </a:buClr>
              <a:buSzPts val="2800"/>
              <a:buFont typeface="Calibri"/>
              <a:buNone/>
            </a:pPr>
            <a:r>
              <a:rPr lang="ru-RU" sz="2800" b="1" i="0" u="none" strike="noStrike" cap="non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Ієрархія процесів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8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8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8" descr="data:image/jpeg;base64,/9j/4AAQSkZJRgABAQAAAQABAAD/2wCEAAkGBhQSEBUUDxQVFRQUFBQUFBQUFBgUFBQUFBQVFBQUFBQXHSYeFxkkGRQUHy8gJCcpLCwsFR4xNTAqNSYrLCkBCQoKDgwOGg8PFykcHBwpLC8pLSk1LSkpKSkpKTUtKS0sLCk1NSwpKSkpKSkpKSkpLCk1KTUpNSwsKSk1LC8sKf/AABEIAJEBEAMBIgACEQEDEQH/xAAcAAABBAMBAAAAAAAAAAAAAAAABAUGBwIDCAH/xAA9EAABAwIBCAcGBQIHAAAAAAAAAQIDBAURExcxQVJTkZMGBxIhUXKzFCMyNXOyFSIkYbEWoSUzNEJDY3H/xAAbAQEAAgMBAQAAAAAAAAAAAAAABQYCAwQBB//EADYRAAEDAgEGDAYDAQAAAAAAAAABAgMEEQUGEhQWMVETITJBU2FikaGi0eEzcXKBscEVIjTw/9oADAMBAAIRAxEAPwC8AAoXrWlVLrLgqp+WLWu7QksOodNlWPOzbJfZf/tponm4Juda5fQHK2XdtO4qGXdtO4qT2rC9N5fc49P7PidUYnpytl3bS8VDLu2l4qNWF6by+40/s+J1SBytl3bS8VDLu2l4qNWF6by+40/s+J1SeIpyvl3bS8VDLu2l4qNWF6by+40/s+J1SBytl3bS8VDLu2l4qNWF6by+40/s+J1SeKpyvl3bS8VDLu2l4qNWF6by+40/s+J1SBytl3bS8VDLu2l4qNWF6by+40/s+J1SBytl3bS8VDLu2l4qNWF6by+40/s+J1RienK2XdtLxUMu7aXio1YXpvL7jT+z4nVIHK2XdtLxUMu7aXio1YXpvL7jT+z4nVJ5icr5d20vFQy7tpeKjVhem8vuNP7PidUgcrZd20vFQy7tpeKjVhem8vuNP7PidUgcrZZ20vFQy7tpeKjVhem8vuNP7PidUYnpytl3bS8VDLu2l4qNWF6by+40/s+J1SBytl3bS8VDLu2l4qNWF6by+40/s+J1SBzFZpne0w96/wCdFrXeNOnSGxPDdBVqZ+dnX5rbPup1wT8Mira1gKC62Pmsvli9NC/Sgutj5rL5YvTQ7cnP9a/Sv5Q013w/uRAAAvxDgAAAAAAAAAAAAAAAAGAAAGB72Tw8PAMuyHYFxcxAz7AdgXFzADPsB2BcXMAMuyHZFxcxA9wPMD0AAAD0AA9wAPAwPUQyRp5c8uKrKn6mH60XqNOnzmOyt/Uw/Wi9Rp04UvKblx/Jf0SuHrxOAoLrY+ay+WL00L9KF604HOu0qMa5fyxaGqv/ABp4HLk4tqpfpX8obK5bRce8hgDpB0cmd/sdwUVs6Jy60XgXd1TE3a5CvOqoW7XIMB7gSL+lnpqXga32ByajxKqNdimCVkS7HDDgGA7SWtU1CZ9JgbElauw2tma7YIsANzozWrTYim1FuYnqIeo02NYeKoVbGtGmaRimOnFkNDianSohofMjRtbAbG0o+wWpV1DhBYlXUcr6trec45K5recizaNTYlCpMo+jwobYU/Y5HYkxOc43YoxOcg/sC+AewKTr8Db4oeLYm+KGv+Uj3mv+VaQVaI1rSE5ksHgIp7Iqajeyva7nNzMSa7nIe6nNboiST2zDUIJqPA62To47WVKOGdWGCtF8kAnfGdDX3Otr7iZUDA2K0xwNlzaimKIZIgIhsa0Kp4qmKNNjYzayMUxU5pc+xpdJYyssP6iH6sX3tOkygLNSe/i+pH97S/ymZQvznx/Jf0S2EyZ6P+wFcdKrvHHXStfHjika9tq4O+BNJY5UXWB8xk8sf2IUbFHOSD+rlbdeZVT8Fuwugp66V0NSxHtzVWy77pxjnSyQyfC57f8A3vFUlmdhix+KEVtyd6E0sj1KLUVVTAt2Su+6nNimSGGtRVjZm/IZ5UezSYpIjtKIPdzjTvI85MHEzheP1SORHPVT5LimGtpH2avEY1Vqa5MWoRyvt2BMIVGm7x6T69hla6VqKpwUs72vzbkJqYMBC9o81ze8aZULbE66FqhfdDU1BXDGJ2IOFK0ykdZDOV1kFlJS4j7Q23HUJLfESikiwaQVZUKxFK5WVKpxIYw0TW6TY6ZE0GErzQxquU+dYtjroro1SNZG6Vd5sdUnnbcuhFHKkto5x25qJ39xRajH53Lyiy0mTss6XI3g/wADztuTSiknyEfiYvtzV+HBTlbjlQi8pSQkyTka26KRttSbmyoukVVlrwGtyK1cFLFh+UUt0RylYrMNkpl/shtnoWuTuGStt+A/RSHlZCitxPpmHYjwyIpxxTOjdYg9TTDbNGSWvgGSpYWuCS6Fjp5c5Bre01qgpkaaFQkGqSbVPGob42mpqCmFpi5Tx6iiCIdKWlE9LGP1BTYkbPLmoRFTNmoKbNQe9j87PuQuArq3x9l7PM3+ULFKZic3CPTqJjJmVZGyqu9P2BUfT/5jJ5Y/sQtwqPp/8xk8sf2IVbFfgp8/0p9Oye/1O+lfygit+lCZWQhlv1EzsuooFfsJjE+SptuWsjcnxEkuWsjcnxHmHctD4flDyxVCN141jjCN141n23BeQhUYfiESrholHau1jTKXuHYW+n2GMY40g3RjjSKZy7DObYSO2JoJK34UIzbXEmjXFqFVxJFzVKnW8oSzKKLew0TIbKCXBT4xjTXcIp04crUlS5J6NncIbhVKKqKdMDGsoe13p3lTbZH/ANj7JhUkeagwuq1xF9BWLia1tS4i6jtqppOmR8eaT00kWYLKluLcSN3GMkNZOiJgRuvmxUxpEW58wyhkiVFsaYVFa/ColhaKXLg0+uYC1yNS585ftI/cWkfqkH+4yEfqnH0el2E/R3sN0onU3yqaFJZpNs2GTBVAJGCuBTF5jJsHeiQk1sYRijcSS2S6CFq0WxXq5Fso9U6+8Z52/chYhXlMnvGeZv8AKFhlIqUVJFuWDJP4cvzT9gVF1gL/AIjJ5Y/sQt0rHpZeaWO4StmazKIkf5noqpgrEwwwI2spKiqizKeNXuTjsltn3+Z9AosUhwx7p5kVUtb+qXW6qnoNFrpXOVMEJpbadWJi/uI9D0iZh7t8SJ+yYGT7p2tMqcSozZO4rMtlhVqERiWXEEqKkcTvulh1uVaniMiJiuILPHreimLrrE3QuJNYZknVMciyJY+bV9dJWPvmqLY0wQZLtUJ3mNZ0gRdAw1dyx1n1HD8PWFqIaqWjfnZzkE9bJ3jXIpunnxEjnFmjZZCzQszUM2KLqZ42tcKYpDJ7boZSNuhJaCfAk9BUoqYEDpqrAeKO5YELVU2ehAVdKrthK5IxM5iovcaKW8IukWtqGO1lFxPAOGvZCItJEvGhnBcVbpHCG9fuNywoujAwWlKTUZLTIvEhLU+NTwcSKPf42niaZr3+40+ynqUpysyYnvyTrflJUOS1zOouCu0CdsaqveKEhRDx07W6yxUGTDmqiuQhJ6uSdbu4zOOMS19WiJghoqrsmoZKuvxPoVDhyRIiIggpnOW6mNbUDNUSG2oqcRDLIWWGOxYoIs1DXI40Kpk5xrVTtRCRahsaooicJEU3RvPHIYvQdqaUfKGqIvDKONPVEfNFnEXUQ5xPLVUo57PM3+ULKKVs1d72NP8AsZ9yF1FMxaLg3t67kxk3DwTZetU/YFBdbPzWXyxemhfpQXWx81l8sXpodeTf+tfpX8oTld8P7kSZO5NCm9twemtRMeF8VqLtQhVY1dqC5Lo7xUPxF3iIQMeDbuMOCZuFbqxfEwdOaAPUYiGSMRDNXmOJ4BlYyseopm1xrAWCoKWTCiOrG/tGSPNasRTU6NFHmK4KmsVxXdfEjiSGaTGh1O1TnfStdzErjvi+IoZ0gXxIelQZJUqaFomLzHM7D2LzEy/qJfExXpAviRD2pT32pTDQWbjX/Gs3Eokvi+IlluyrrGBakxWoNjaRqcxtbQtTmHaWvx1iSSqESzGCyHQ2FEOlsCIKHzGhzzBXmKqbkbY6EZYyVTHE8xPDOxnYzRTJrjWeop4qBUFLJDfHOIUcZI81qy5qcy5ILNU+/i+rH97ToY5ossv6iH60XqNOlymZRNzXx/Jf0S2FszUd9gKC62Pmsvli9NC/Sgutj5rL5YvTQ1ZOf61+lfyh013w/uRAAAvxDgAAAAAAAAAAAAAAAAAABiAABie4ngA8Pe0HaPAPBY97Qdo8ACx72gxPAADEAA9PQAAAAAAA9xPcTEDw8F9lX9TD9aL1GnTpzBZf9TD9aL1GnT5S8puXH8l/RK0GxwFT9Pur2sqq+SaBjFY5saIqyNav5WIi9y/uWwBX6Otko5OEjte1uP8A7qO2WJsqZrihc0lw3cfNaGaS4buPmtL6AltY6vc3uX1Of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629VdeyaJ7o2dlskbl963Q16Kv9kLxACNrsQlrVasiJ/Xd1m+KFsV83nAAAjzcAAAAAAAAAAAAAAAAAAAAAAAAAAAAAAAAAAAAAAAAAAAAAAAAAAAAAAAAAAB//9k="/>
          <p:cNvSpPr txBox="1"/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8"/>
          <p:cNvSpPr/>
          <p:nvPr/>
        </p:nvSpPr>
        <p:spPr>
          <a:xfrm>
            <a:off x="6778435" y="5309823"/>
            <a:ext cx="1063633" cy="609144"/>
          </a:xfrm>
          <a:prstGeom prst="rect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8"/>
          <p:cNvSpPr/>
          <p:nvPr/>
        </p:nvSpPr>
        <p:spPr>
          <a:xfrm>
            <a:off x="4040184" y="2569029"/>
            <a:ext cx="1063632" cy="609144"/>
          </a:xfrm>
          <a:prstGeom prst="rect">
            <a:avLst/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208;p28">
            <a:extLst>
              <a:ext uri="{FF2B5EF4-FFF2-40B4-BE49-F238E27FC236}">
                <a16:creationId xmlns:a16="http://schemas.microsoft.com/office/drawing/2014/main" id="{63E8336D-E73B-4583-9DD1-DA7894EFF36E}"/>
              </a:ext>
            </a:extLst>
          </p:cNvPr>
          <p:cNvSpPr/>
          <p:nvPr/>
        </p:nvSpPr>
        <p:spPr>
          <a:xfrm>
            <a:off x="2703419" y="4384766"/>
            <a:ext cx="1063632" cy="609144"/>
          </a:xfrm>
          <a:prstGeom prst="rect">
            <a:avLst/>
          </a:prstGeom>
          <a:noFill/>
          <a:ln w="254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207;p28">
            <a:extLst>
              <a:ext uri="{FF2B5EF4-FFF2-40B4-BE49-F238E27FC236}">
                <a16:creationId xmlns:a16="http://schemas.microsoft.com/office/drawing/2014/main" id="{767204B6-414A-444A-96C3-A8FE541F4E28}"/>
              </a:ext>
            </a:extLst>
          </p:cNvPr>
          <p:cNvSpPr/>
          <p:nvPr/>
        </p:nvSpPr>
        <p:spPr>
          <a:xfrm>
            <a:off x="2703418" y="5309823"/>
            <a:ext cx="1063633" cy="609144"/>
          </a:xfrm>
          <a:prstGeom prst="rect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9" descr="http://buythesky.com.au/App_Themes/RFDS/img/template/background-video-poster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62037"/>
            <a:ext cx="9144000" cy="1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9"/>
          <p:cNvSpPr txBox="1">
            <a:spLocks noGrp="1"/>
          </p:cNvSpPr>
          <p:nvPr>
            <p:ph type="title"/>
          </p:nvPr>
        </p:nvSpPr>
        <p:spPr>
          <a:xfrm>
            <a:off x="0" y="188912"/>
            <a:ext cx="8243887" cy="78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6C0A"/>
              </a:buClr>
              <a:buSzPts val="2800"/>
              <a:buFont typeface="Calibri"/>
              <a:buNone/>
            </a:pPr>
            <a:r>
              <a:rPr lang="ru-RU" sz="2800" b="1" i="0" u="none" strike="noStrike" cap="none" dirty="0" err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Use</a:t>
            </a:r>
            <a:r>
              <a:rPr lang="ru-RU" sz="2800" b="1" i="0" u="none" strike="noStrike" cap="none" dirty="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2800" b="1" i="0" u="none" strike="noStrike" cap="none" dirty="0" err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Case</a:t>
            </a:r>
            <a:endParaRPr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9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9" descr="data:image/jpeg;base64,/9j/4AAQSkZJRgABAQAAAQABAAD/2wCEAAkGBhQSEBUUDxQVFRQUFBQUFBQUFBgUFBQUFBQVFBQUFBQXHSYeFxkkGRQUHy8gJCcpLCwsFR4xNTAqNSYrLCkBCQoKDgwOGg8PFykcHBwpLC8pLSk1LSkpKSkpKTUtKS0sLCk1NSwpKSkpKSkpKSkpLCk1KTUpNSwsKSk1LC8sKf/AABEIAJEBEAMBIgACEQEDEQH/xAAcAAABBAMBAAAAAAAAAAAAAAAABAUGBwIDCAH/xAA9EAABAwIBCAcGBQIHAAAAAAAAAQIDBAURExcxQVJTkZMGBxIhUXKzFCMyNXOyFSIkYbEWoSUzNEJDY3H/xAAbAQEAAgMBAQAAAAAAAAAAAAAABQYCAwQBB//EADYRAAEDAgEGDAYDAQAAAAAAAAABAgMEEQUGEhQWMVETITJBU2FikaGi0eEzcXKBscEVIjTw/9oADAMBAAIRAxEAPwC8AAoXrWlVLrLgqp+WLWu7QksOodNlWPOzbJfZf/tponm4Juda5fQHK2XdtO4qGXdtO4qT2rC9N5fc49P7PidUYnpytl3bS8VDLu2l4qNWF6by+40/s+J1SBytl3bS8VDLu2l4qNWF6by+40/s+J1SeIpyvl3bS8VDLu2l4qNWF6by+40/s+J1SBytl3bS8VDLu2l4qNWF6by+40/s+J1SeKpyvl3bS8VDLu2l4qNWF6by+40/s+J1SBytl3bS8VDLu2l4qNWF6by+40/s+J1SBytl3bS8VDLu2l4qNWF6by+40/s+J1RienK2XdtLxUMu7aXio1YXpvL7jT+z4nVIHK2XdtLxUMu7aXio1YXpvL7jT+z4nVJ5icr5d20vFQy7tpeKjVhem8vuNP7PidUgcrZd20vFQy7tpeKjVhem8vuNP7PidUgcrZZ20vFQy7tpeKjVhem8vuNP7PidUYnpytl3bS8VDLu2l4qNWF6by+40/s+J1SBytl3bS8VDLu2l4qNWF6by+40/s+J1SBzFZpne0w96/wCdFrXeNOnSGxPDdBVqZ+dnX5rbPup1wT8Mira1gKC62Pmsvli9NC/Sgutj5rL5YvTQ7cnP9a/Sv5Q013w/uRAAAvxDgAAAAAAAAAAAAAAAAGAAAGB72Tw8PAMuyHYFxcxAz7AdgXFzADPsB2BcXMAMuyHZFxcxA9wPMD0AAAD0AA9wAPAwPUQyRp5c8uKrKn6mH60XqNOnzmOyt/Uw/Wi9Rp04UvKblx/Jf0SuHrxOAoLrY+ay+WL00L9KF604HOu0qMa5fyxaGqv/ABp4HLk4tqpfpX8obK5bRce8hgDpB0cmd/sdwUVs6Jy60XgXd1TE3a5CvOqoW7XIMB7gSL+lnpqXga32ByajxKqNdimCVkS7HDDgGA7SWtU1CZ9JgbElauw2tma7YIsANzozWrTYim1FuYnqIeo02NYeKoVbGtGmaRimOnFkNDianSohofMjRtbAbG0o+wWpV1DhBYlXUcr6trec45K5recizaNTYlCpMo+jwobYU/Y5HYkxOc43YoxOcg/sC+AewKTr8Db4oeLYm+KGv+Uj3mv+VaQVaI1rSE5ksHgIp7Iqajeyva7nNzMSa7nIe6nNboiST2zDUIJqPA62To47WVKOGdWGCtF8kAnfGdDX3Otr7iZUDA2K0xwNlzaimKIZIgIhsa0Kp4qmKNNjYzayMUxU5pc+xpdJYyssP6iH6sX3tOkygLNSe/i+pH97S/ymZQvznx/Jf0S2EyZ6P+wFcdKrvHHXStfHjika9tq4O+BNJY5UXWB8xk8sf2IUbFHOSD+rlbdeZVT8Fuwugp66V0NSxHtzVWy77pxjnSyQyfC57f8A3vFUlmdhix+KEVtyd6E0sj1KLUVVTAt2Su+6nNimSGGtRVjZm/IZ5UezSYpIjtKIPdzjTvI85MHEzheP1SORHPVT5LimGtpH2avEY1Vqa5MWoRyvt2BMIVGm7x6T69hla6VqKpwUs72vzbkJqYMBC9o81ze8aZULbE66FqhfdDU1BXDGJ2IOFK0ykdZDOV1kFlJS4j7Q23HUJLfESikiwaQVZUKxFK5WVKpxIYw0TW6TY6ZE0GErzQxquU+dYtjroro1SNZG6Vd5sdUnnbcuhFHKkto5x25qJ39xRajH53Lyiy0mTss6XI3g/wADztuTSiknyEfiYvtzV+HBTlbjlQi8pSQkyTka26KRttSbmyoukVVlrwGtyK1cFLFh+UUt0RylYrMNkpl/shtnoWuTuGStt+A/RSHlZCitxPpmHYjwyIpxxTOjdYg9TTDbNGSWvgGSpYWuCS6Fjp5c5Bre01qgpkaaFQkGqSbVPGob42mpqCmFpi5Tx6iiCIdKWlE9LGP1BTYkbPLmoRFTNmoKbNQe9j87PuQuArq3x9l7PM3+ULFKZic3CPTqJjJmVZGyqu9P2BUfT/5jJ5Y/sQtwqPp/8xk8sf2IVbFfgp8/0p9Oye/1O+lfygit+lCZWQhlv1EzsuooFfsJjE+SptuWsjcnxEkuWsjcnxHmHctD4flDyxVCN141jjCN141n23BeQhUYfiESrholHau1jTKXuHYW+n2GMY40g3RjjSKZy7DObYSO2JoJK34UIzbXEmjXFqFVxJFzVKnW8oSzKKLew0TIbKCXBT4xjTXcIp04crUlS5J6NncIbhVKKqKdMDGsoe13p3lTbZH/ANj7JhUkeagwuq1xF9BWLia1tS4i6jtqppOmR8eaT00kWYLKluLcSN3GMkNZOiJgRuvmxUxpEW58wyhkiVFsaYVFa/ColhaKXLg0+uYC1yNS585ftI/cWkfqkH+4yEfqnH0el2E/R3sN0onU3yqaFJZpNs2GTBVAJGCuBTF5jJsHeiQk1sYRijcSS2S6CFq0WxXq5Fso9U6+8Z52/chYhXlMnvGeZv8AKFhlIqUVJFuWDJP4cvzT9gVF1gL/AIjJ5Y/sQt0rHpZeaWO4StmazKIkf5noqpgrEwwwI2spKiqizKeNXuTjsltn3+Z9AosUhwx7p5kVUtb+qXW6qnoNFrpXOVMEJpbadWJi/uI9D0iZh7t8SJ+yYGT7p2tMqcSozZO4rMtlhVqERiWXEEqKkcTvulh1uVaniMiJiuILPHreimLrrE3QuJNYZknVMciyJY+bV9dJWPvmqLY0wQZLtUJ3mNZ0gRdAw1dyx1n1HD8PWFqIaqWjfnZzkE9bJ3jXIpunnxEjnFmjZZCzQszUM2KLqZ42tcKYpDJ7boZSNuhJaCfAk9BUoqYEDpqrAeKO5YELVU2ehAVdKrthK5IxM5iovcaKW8IukWtqGO1lFxPAOGvZCItJEvGhnBcVbpHCG9fuNywoujAwWlKTUZLTIvEhLU+NTwcSKPf42niaZr3+40+ynqUpysyYnvyTrflJUOS1zOouCu0CdsaqveKEhRDx07W6yxUGTDmqiuQhJ6uSdbu4zOOMS19WiJghoqrsmoZKuvxPoVDhyRIiIggpnOW6mNbUDNUSG2oqcRDLIWWGOxYoIs1DXI40Kpk5xrVTtRCRahsaooicJEU3RvPHIYvQdqaUfKGqIvDKONPVEfNFnEXUQ5xPLVUo57PM3+ULKKVs1d72NP8AsZ9yF1FMxaLg3t67kxk3DwTZetU/YFBdbPzWXyxemhfpQXWx81l8sXpodeTf+tfpX8oTld8P7kSZO5NCm9twemtRMeF8VqLtQhVY1dqC5Lo7xUPxF3iIQMeDbuMOCZuFbqxfEwdOaAPUYiGSMRDNXmOJ4BlYyseopm1xrAWCoKWTCiOrG/tGSPNasRTU6NFHmK4KmsVxXdfEjiSGaTGh1O1TnfStdzErjvi+IoZ0gXxIelQZJUqaFomLzHM7D2LzEy/qJfExXpAviRD2pT32pTDQWbjX/Gs3Eokvi+IlluyrrGBakxWoNjaRqcxtbQtTmHaWvx1iSSqESzGCyHQ2FEOlsCIKHzGhzzBXmKqbkbY6EZYyVTHE8xPDOxnYzRTJrjWeop4qBUFLJDfHOIUcZI81qy5qcy5ILNU+/i+rH97ToY5ossv6iH60XqNOlymZRNzXx/Jf0S2FszUd9gKC62Pmsvli9NC/Sgutj5rL5YvTQ1ZOf61+lfyh013w/uRAAAvxDgAAAAAAAAAAAAAAAAAABiAABie4ngA8Pe0HaPAPBY97Qdo8ACx72gxPAADEAA9PQAAAAAAA9xPcTEDw8F9lX9TD9aL1GnTpzBZf9TD9aL1GnT5S8puXH8l/RK0GxwFT9Pur2sqq+SaBjFY5saIqyNav5WIi9y/uWwBX6Otko5OEjte1uP8A7qO2WJsqZrihc0lw3cfNaGaS4buPmtL6AltY6vc3uX1Of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629VdeyaJ7o2dlskbl963Q16Kv9kLxACNrsQlrVasiJ/Xd1m+KFsV83nAAAjzcAAAAAAAAAAAAAAAAAAAAAAAAAAAAAAAAAAAAAAAAAAAAAAAAAAAAAAAAAAB//9k="/>
          <p:cNvSpPr txBox="1"/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A83F74C-783C-4BCE-A31E-B3BB3658B6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50" y="1485900"/>
            <a:ext cx="7667625" cy="45148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9" descr="http://buythesky.com.au/App_Themes/RFDS/img/template/background-video-poster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62037"/>
            <a:ext cx="9144000" cy="1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9"/>
          <p:cNvSpPr txBox="1">
            <a:spLocks noGrp="1"/>
          </p:cNvSpPr>
          <p:nvPr>
            <p:ph type="title"/>
          </p:nvPr>
        </p:nvSpPr>
        <p:spPr>
          <a:xfrm>
            <a:off x="0" y="188912"/>
            <a:ext cx="8243887" cy="78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6C0A"/>
              </a:buClr>
              <a:buSzPts val="2800"/>
              <a:buFont typeface="Calibri"/>
              <a:buNone/>
            </a:pPr>
            <a:r>
              <a:rPr lang="ru-RU" sz="2800" b="1" i="0" u="none" strike="noStrike" cap="none" dirty="0" err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Use</a:t>
            </a:r>
            <a:r>
              <a:rPr lang="ru-RU" sz="2800" b="1" i="0" u="none" strike="noStrike" cap="none" dirty="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2800" b="1" i="0" u="none" strike="noStrike" cap="none" dirty="0" err="1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Case</a:t>
            </a:r>
            <a:endParaRPr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9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9" descr="data:image/jpeg;base64,/9j/4AAQSkZJRgABAQAAAQABAAD/2wCEAAkGBhQSEBUUDxQVFRQUFBQUFBQUFBgUFBQUFBQVFBQUFBQXHSYeFxkkGRQUHy8gJCcpLCwsFR4xNTAqNSYrLCkBCQoKDgwOGg8PFykcHBwpLC8pLSk1LSkpKSkpKTUtKS0sLCk1NSwpKSkpKSkpKSkpLCk1KTUpNSwsKSk1LC8sKf/AABEIAJEBEAMBIgACEQEDEQH/xAAcAAABBAMBAAAAAAAAAAAAAAAABAUGBwIDCAH/xAA9EAABAwIBCAcGBQIHAAAAAAAAAQIDBAURExcxQVJTkZMGBxIhUXKzFCMyNXOyFSIkYbEWoSUzNEJDY3H/xAAbAQEAAgMBAQAAAAAAAAAAAAAABQYCAwQBB//EADYRAAEDAgEGDAYDAQAAAAAAAAABAgMEEQUGEhQWMVETITJBU2FikaGi0eEzcXKBscEVIjTw/9oADAMBAAIRAxEAPwC8AAoXrWlVLrLgqp+WLWu7QksOodNlWPOzbJfZf/tponm4Juda5fQHK2XdtO4qGXdtO4qT2rC9N5fc49P7PidUYnpytl3bS8VDLu2l4qNWF6by+40/s+J1SBytl3bS8VDLu2l4qNWF6by+40/s+J1SeIpyvl3bS8VDLu2l4qNWF6by+40/s+J1SBytl3bS8VDLu2l4qNWF6by+40/s+J1SeKpyvl3bS8VDLu2l4qNWF6by+40/s+J1SBytl3bS8VDLu2l4qNWF6by+40/s+J1SBytl3bS8VDLu2l4qNWF6by+40/s+J1RienK2XdtLxUMu7aXio1YXpvL7jT+z4nVIHK2XdtLxUMu7aXio1YXpvL7jT+z4nVJ5icr5d20vFQy7tpeKjVhem8vuNP7PidUgcrZd20vFQy7tpeKjVhem8vuNP7PidUgcrZZ20vFQy7tpeKjVhem8vuNP7PidUYnpytl3bS8VDLu2l4qNWF6by+40/s+J1SBytl3bS8VDLu2l4qNWF6by+40/s+J1SBzFZpne0w96/wCdFrXeNOnSGxPDdBVqZ+dnX5rbPup1wT8Mira1gKC62Pmsvli9NC/Sgutj5rL5YvTQ7cnP9a/Sv5Q013w/uRAAAvxDgAAAAAAAAAAAAAAAAGAAAGB72Tw8PAMuyHYFxcxAz7AdgXFzADPsB2BcXMAMuyHZFxcxA9wPMD0AAAD0AA9wAPAwPUQyRp5c8uKrKn6mH60XqNOnzmOyt/Uw/Wi9Rp04UvKblx/Jf0SuHrxOAoLrY+ay+WL00L9KF604HOu0qMa5fyxaGqv/ABp4HLk4tqpfpX8obK5bRce8hgDpB0cmd/sdwUVs6Jy60XgXd1TE3a5CvOqoW7XIMB7gSL+lnpqXga32ByajxKqNdimCVkS7HDDgGA7SWtU1CZ9JgbElauw2tma7YIsANzozWrTYim1FuYnqIeo02NYeKoVbGtGmaRimOnFkNDianSohofMjRtbAbG0o+wWpV1DhBYlXUcr6trec45K5recizaNTYlCpMo+jwobYU/Y5HYkxOc43YoxOcg/sC+AewKTr8Db4oeLYm+KGv+Uj3mv+VaQVaI1rSE5ksHgIp7Iqajeyva7nNzMSa7nIe6nNboiST2zDUIJqPA62To47WVKOGdWGCtF8kAnfGdDX3Otr7iZUDA2K0xwNlzaimKIZIgIhsa0Kp4qmKNNjYzayMUxU5pc+xpdJYyssP6iH6sX3tOkygLNSe/i+pH97S/ymZQvznx/Jf0S2EyZ6P+wFcdKrvHHXStfHjika9tq4O+BNJY5UXWB8xk8sf2IUbFHOSD+rlbdeZVT8Fuwugp66V0NSxHtzVWy77pxjnSyQyfC57f8A3vFUlmdhix+KEVtyd6E0sj1KLUVVTAt2Su+6nNimSGGtRVjZm/IZ5UezSYpIjtKIPdzjTvI85MHEzheP1SORHPVT5LimGtpH2avEY1Vqa5MWoRyvt2BMIVGm7x6T69hla6VqKpwUs72vzbkJqYMBC9o81ze8aZULbE66FqhfdDU1BXDGJ2IOFK0ykdZDOV1kFlJS4j7Q23HUJLfESikiwaQVZUKxFK5WVKpxIYw0TW6TY6ZE0GErzQxquU+dYtjroro1SNZG6Vd5sdUnnbcuhFHKkto5x25qJ39xRajH53Lyiy0mTss6XI3g/wADztuTSiknyEfiYvtzV+HBTlbjlQi8pSQkyTka26KRttSbmyoukVVlrwGtyK1cFLFh+UUt0RylYrMNkpl/shtnoWuTuGStt+A/RSHlZCitxPpmHYjwyIpxxTOjdYg9TTDbNGSWvgGSpYWuCS6Fjp5c5Bre01qgpkaaFQkGqSbVPGob42mpqCmFpi5Tx6iiCIdKWlE9LGP1BTYkbPLmoRFTNmoKbNQe9j87PuQuArq3x9l7PM3+ULFKZic3CPTqJjJmVZGyqu9P2BUfT/5jJ5Y/sQtwqPp/8xk8sf2IVbFfgp8/0p9Oye/1O+lfygit+lCZWQhlv1EzsuooFfsJjE+SptuWsjcnxEkuWsjcnxHmHctD4flDyxVCN141jjCN141n23BeQhUYfiESrholHau1jTKXuHYW+n2GMY40g3RjjSKZy7DObYSO2JoJK34UIzbXEmjXFqFVxJFzVKnW8oSzKKLew0TIbKCXBT4xjTXcIp04crUlS5J6NncIbhVKKqKdMDGsoe13p3lTbZH/ANj7JhUkeagwuq1xF9BWLia1tS4i6jtqppOmR8eaT00kWYLKluLcSN3GMkNZOiJgRuvmxUxpEW58wyhkiVFsaYVFa/ColhaKXLg0+uYC1yNS585ftI/cWkfqkH+4yEfqnH0el2E/R3sN0onU3yqaFJZpNs2GTBVAJGCuBTF5jJsHeiQk1sYRijcSS2S6CFq0WxXq5Fso9U6+8Z52/chYhXlMnvGeZv8AKFhlIqUVJFuWDJP4cvzT9gVF1gL/AIjJ5Y/sQt0rHpZeaWO4StmazKIkf5noqpgrEwwwI2spKiqizKeNXuTjsltn3+Z9AosUhwx7p5kVUtb+qXW6qnoNFrpXOVMEJpbadWJi/uI9D0iZh7t8SJ+yYGT7p2tMqcSozZO4rMtlhVqERiWXEEqKkcTvulh1uVaniMiJiuILPHreimLrrE3QuJNYZknVMciyJY+bV9dJWPvmqLY0wQZLtUJ3mNZ0gRdAw1dyx1n1HD8PWFqIaqWjfnZzkE9bJ3jXIpunnxEjnFmjZZCzQszUM2KLqZ42tcKYpDJ7boZSNuhJaCfAk9BUoqYEDpqrAeKO5YELVU2ehAVdKrthK5IxM5iovcaKW8IukWtqGO1lFxPAOGvZCItJEvGhnBcVbpHCG9fuNywoujAwWlKTUZLTIvEhLU+NTwcSKPf42niaZr3+40+ynqUpysyYnvyTrflJUOS1zOouCu0CdsaqveKEhRDx07W6yxUGTDmqiuQhJ6uSdbu4zOOMS19WiJghoqrsmoZKuvxPoVDhyRIiIggpnOW6mNbUDNUSG2oqcRDLIWWGOxYoIs1DXI40Kpk5xrVTtRCRahsaooicJEU3RvPHIYvQdqaUfKGqIvDKONPVEfNFnEXUQ5xPLVUo57PM3+ULKKVs1d72NP8AsZ9yF1FMxaLg3t67kxk3DwTZetU/YFBdbPzWXyxemhfpQXWx81l8sXpodeTf+tfpX8oTld8P7kSZO5NCm9twemtRMeF8VqLtQhVY1dqC5Lo7xUPxF3iIQMeDbuMOCZuFbqxfEwdOaAPUYiGSMRDNXmOJ4BlYyseopm1xrAWCoKWTCiOrG/tGSPNasRTU6NFHmK4KmsVxXdfEjiSGaTGh1O1TnfStdzErjvi+IoZ0gXxIelQZJUqaFomLzHM7D2LzEy/qJfExXpAviRD2pT32pTDQWbjX/Gs3Eokvi+IlluyrrGBakxWoNjaRqcxtbQtTmHaWvx1iSSqESzGCyHQ2FEOlsCIKHzGhzzBXmKqbkbY6EZYyVTHE8xPDOxnYzRTJrjWeop4qBUFLJDfHOIUcZI81qy5qcy5ILNU+/i+rH97ToY5ossv6iH60XqNOlymZRNzXx/Jf0S2FszUd9gKC62Pmsvli9NC/Sgutj5rL5YvTQ1ZOf61+lfyh013w/uRAAAvxDgAAAAAAAAAAAAAAAAAABiAABie4ngA8Pe0HaPAPBY97Qdo8ACx72gxPAADEAA9PQAAAAAAA9xPcTEDw8F9lX9TD9aL1GnTpzBZf9TD9aL1GnT5S8puXH8l/RK0GxwFT9Pur2sqq+SaBjFY5saIqyNav5WIi9y/uWwBX6Otko5OEjte1uP8A7qO2WJsqZrihc0lw3cfNaGaS4buPmtL6AltY6vc3uX1Of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629VdeyaJ7o2dlskbl963Q16Kv9kLxACNrsQlrVasiJ/Xd1m+KFsV83nAAAjzcAAAAAAAAAAAAAAAAAAAAAAAAAAAAAAAAAAAAAAAAAAAAAAAAAAAAAAAAAAB//9k="/>
          <p:cNvSpPr txBox="1"/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F55B1D2-3F57-49F4-B619-9BC1160ACD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5988" y="1485900"/>
            <a:ext cx="7201989" cy="478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40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9" descr="http://buythesky.com.au/App_Themes/RFDS/img/template/background-video-poster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62037"/>
            <a:ext cx="9144000" cy="1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9"/>
          <p:cNvSpPr txBox="1">
            <a:spLocks noGrp="1"/>
          </p:cNvSpPr>
          <p:nvPr>
            <p:ph type="title"/>
          </p:nvPr>
        </p:nvSpPr>
        <p:spPr>
          <a:xfrm>
            <a:off x="0" y="188912"/>
            <a:ext cx="8243887" cy="78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6C0A"/>
              </a:buClr>
              <a:buSzPts val="2800"/>
              <a:buFont typeface="Calibri"/>
              <a:buNone/>
            </a:pPr>
            <a:r>
              <a:rPr lang="ru-RU" sz="2800" b="1" i="0" u="none" strike="noStrike" cap="non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Use Case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9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9" descr="data:image/jpeg;base64,/9j/4AAQSkZJRgABAQAAAQABAAD/2wCEAAkGBhQSEBUUDxQVFRQUFBQUFBQUFBgUFBQUFBQVFBQUFBQXHSYeFxkkGRQUHy8gJCcpLCwsFR4xNTAqNSYrLCkBCQoKDgwOGg8PFykcHBwpLC8pLSk1LSkpKSkpKTUtKS0sLCk1NSwpKSkpKSkpKSkpLCk1KTUpNSwsKSk1LC8sKf/AABEIAJEBEAMBIgACEQEDEQH/xAAcAAABBAMBAAAAAAAAAAAAAAAABAUGBwIDCAH/xAA9EAABAwIBCAcGBQIHAAAAAAAAAQIDBAURExcxQVJTkZMGBxIhUXKzFCMyNXOyFSIkYbEWoSUzNEJDY3H/xAAbAQEAAgMBAQAAAAAAAAAAAAAABQYCAwQBB//EADYRAAEDAgEGDAYDAQAAAAAAAAABAgMEEQUGEhQWMVETITJBU2FikaGi0eEzcXKBscEVIjTw/9oADAMBAAIRAxEAPwC8AAoXrWlVLrLgqp+WLWu7QksOodNlWPOzbJfZf/tponm4Juda5fQHK2XdtO4qGXdtO4qT2rC9N5fc49P7PidUYnpytl3bS8VDLu2l4qNWF6by+40/s+J1SBytl3bS8VDLu2l4qNWF6by+40/s+J1SeIpyvl3bS8VDLu2l4qNWF6by+40/s+J1SBytl3bS8VDLu2l4qNWF6by+40/s+J1SeKpyvl3bS8VDLu2l4qNWF6by+40/s+J1SBytl3bS8VDLu2l4qNWF6by+40/s+J1SBytl3bS8VDLu2l4qNWF6by+40/s+J1RienK2XdtLxUMu7aXio1YXpvL7jT+z4nVIHK2XdtLxUMu7aXio1YXpvL7jT+z4nVJ5icr5d20vFQy7tpeKjVhem8vuNP7PidUgcrZd20vFQy7tpeKjVhem8vuNP7PidUgcrZZ20vFQy7tpeKjVhem8vuNP7PidUYnpytl3bS8VDLu2l4qNWF6by+40/s+J1SBytl3bS8VDLu2l4qNWF6by+40/s+J1SBzFZpne0w96/wCdFrXeNOnSGxPDdBVqZ+dnX5rbPup1wT8Mira1gKC62Pmsvli9NC/Sgutj5rL5YvTQ7cnP9a/Sv5Q013w/uRAAAvxDgAAAAAAAAAAAAAAAAGAAAGB72Tw8PAMuyHYFxcxAz7AdgXFzADPsB2BcXMAMuyHZFxcxA9wPMD0AAAD0AA9wAPAwPUQyRp5c8uKrKn6mH60XqNOnzmOyt/Uw/Wi9Rp04UvKblx/Jf0SuHrxOAoLrY+ay+WL00L9KF604HOu0qMa5fyxaGqv/ABp4HLk4tqpfpX8obK5bRce8hgDpB0cmd/sdwUVs6Jy60XgXd1TE3a5CvOqoW7XIMB7gSL+lnpqXga32ByajxKqNdimCVkS7HDDgGA7SWtU1CZ9JgbElauw2tma7YIsANzozWrTYim1FuYnqIeo02NYeKoVbGtGmaRimOnFkNDianSohofMjRtbAbG0o+wWpV1DhBYlXUcr6trec45K5recizaNTYlCpMo+jwobYU/Y5HYkxOc43YoxOcg/sC+AewKTr8Db4oeLYm+KGv+Uj3mv+VaQVaI1rSE5ksHgIp7Iqajeyva7nNzMSa7nIe6nNboiST2zDUIJqPA62To47WVKOGdWGCtF8kAnfGdDX3Otr7iZUDA2K0xwNlzaimKIZIgIhsa0Kp4qmKNNjYzayMUxU5pc+xpdJYyssP6iH6sX3tOkygLNSe/i+pH97S/ymZQvznx/Jf0S2EyZ6P+wFcdKrvHHXStfHjika9tq4O+BNJY5UXWB8xk8sf2IUbFHOSD+rlbdeZVT8Fuwugp66V0NSxHtzVWy77pxjnSyQyfC57f8A3vFUlmdhix+KEVtyd6E0sj1KLUVVTAt2Su+6nNimSGGtRVjZm/IZ5UezSYpIjtKIPdzjTvI85MHEzheP1SORHPVT5LimGtpH2avEY1Vqa5MWoRyvt2BMIVGm7x6T69hla6VqKpwUs72vzbkJqYMBC9o81ze8aZULbE66FqhfdDU1BXDGJ2IOFK0ykdZDOV1kFlJS4j7Q23HUJLfESikiwaQVZUKxFK5WVKpxIYw0TW6TY6ZE0GErzQxquU+dYtjroro1SNZG6Vd5sdUnnbcuhFHKkto5x25qJ39xRajH53Lyiy0mTss6XI3g/wADztuTSiknyEfiYvtzV+HBTlbjlQi8pSQkyTka26KRttSbmyoukVVlrwGtyK1cFLFh+UUt0RylYrMNkpl/shtnoWuTuGStt+A/RSHlZCitxPpmHYjwyIpxxTOjdYg9TTDbNGSWvgGSpYWuCS6Fjp5c5Bre01qgpkaaFQkGqSbVPGob42mpqCmFpi5Tx6iiCIdKWlE9LGP1BTYkbPLmoRFTNmoKbNQe9j87PuQuArq3x9l7PM3+ULFKZic3CPTqJjJmVZGyqu9P2BUfT/5jJ5Y/sQtwqPp/8xk8sf2IVbFfgp8/0p9Oye/1O+lfygit+lCZWQhlv1EzsuooFfsJjE+SptuWsjcnxEkuWsjcnxHmHctD4flDyxVCN141jjCN141n23BeQhUYfiESrholHau1jTKXuHYW+n2GMY40g3RjjSKZy7DObYSO2JoJK34UIzbXEmjXFqFVxJFzVKnW8oSzKKLew0TIbKCXBT4xjTXcIp04crUlS5J6NncIbhVKKqKdMDGsoe13p3lTbZH/ANj7JhUkeagwuq1xF9BWLia1tS4i6jtqppOmR8eaT00kWYLKluLcSN3GMkNZOiJgRuvmxUxpEW58wyhkiVFsaYVFa/ColhaKXLg0+uYC1yNS585ftI/cWkfqkH+4yEfqnH0el2E/R3sN0onU3yqaFJZpNs2GTBVAJGCuBTF5jJsHeiQk1sYRijcSS2S6CFq0WxXq5Fso9U6+8Z52/chYhXlMnvGeZv8AKFhlIqUVJFuWDJP4cvzT9gVF1gL/AIjJ5Y/sQt0rHpZeaWO4StmazKIkf5noqpgrEwwwI2spKiqizKeNXuTjsltn3+Z9AosUhwx7p5kVUtb+qXW6qnoNFrpXOVMEJpbadWJi/uI9D0iZh7t8SJ+yYGT7p2tMqcSozZO4rMtlhVqERiWXEEqKkcTvulh1uVaniMiJiuILPHreimLrrE3QuJNYZknVMciyJY+bV9dJWPvmqLY0wQZLtUJ3mNZ0gRdAw1dyx1n1HD8PWFqIaqWjfnZzkE9bJ3jXIpunnxEjnFmjZZCzQszUM2KLqZ42tcKYpDJ7boZSNuhJaCfAk9BUoqYEDpqrAeKO5YELVU2ehAVdKrthK5IxM5iovcaKW8IukWtqGO1lFxPAOGvZCItJEvGhnBcVbpHCG9fuNywoujAwWlKTUZLTIvEhLU+NTwcSKPf42niaZr3+40+ynqUpysyYnvyTrflJUOS1zOouCu0CdsaqveKEhRDx07W6yxUGTDmqiuQhJ6uSdbu4zOOMS19WiJghoqrsmoZKuvxPoVDhyRIiIggpnOW6mNbUDNUSG2oqcRDLIWWGOxYoIs1DXI40Kpk5xrVTtRCRahsaooicJEU3RvPHIYvQdqaUfKGqIvDKONPVEfNFnEXUQ5xPLVUo57PM3+ULKKVs1d72NP8AsZ9yF1FMxaLg3t67kxk3DwTZetU/YFBdbPzWXyxemhfpQXWx81l8sXpodeTf+tfpX8oTld8P7kSZO5NCm9twemtRMeF8VqLtQhVY1dqC5Lo7xUPxF3iIQMeDbuMOCZuFbqxfEwdOaAPUYiGSMRDNXmOJ4BlYyseopm1xrAWCoKWTCiOrG/tGSPNasRTU6NFHmK4KmsVxXdfEjiSGaTGh1O1TnfStdzErjvi+IoZ0gXxIelQZJUqaFomLzHM7D2LzEy/qJfExXpAviRD2pT32pTDQWbjX/Gs3Eokvi+IlluyrrGBakxWoNjaRqcxtbQtTmHaWvx1iSSqESzGCyHQ2FEOlsCIKHzGhzzBXmKqbkbY6EZYyVTHE8xPDOxnYzRTJrjWeop4qBUFLJDfHOIUcZI81qy5qcy5ILNU+/i+rH97ToY5ossv6iH60XqNOlymZRNzXx/Jf0S2FszUd9gKC62Pmsvli9NC/Sgutj5rL5YvTQ1ZOf61+lfyh013w/uRAAAvxDgAAAAAAAAAAAAAAAAAABiAABie4ngA8Pe0HaPAPBY97Qdo8ACx72gxPAADEAA9PQAAAAAAA9xPcTEDw8F9lX9TD9aL1GnTpzBZf9TD9aL1GnT5S8puXH8l/RK0GxwFT9Pur2sqq+SaBjFY5saIqyNav5WIi9y/uWwBX6Otko5OEjte1uP8A7qO2WJsqZrihc0lw3cfNaGaS4buPmtL6AltY6vc3uX1Of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629VdeyaJ7o2dlskbl963Q16Kv9kLxACNrsQlrVasiJ/Xd1m+KFsV83nAAAjzcAAAAAAAAAAAAAAAAAAAAAAAAAAAAAAAAAAAAAAAAAAAAAAAAAAAAAAAAAAB//9k="/>
          <p:cNvSpPr txBox="1"/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51A448E-93F6-4386-BC28-80AFEEDDF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112" y="1572713"/>
            <a:ext cx="6581775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432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0C0C84C-02DB-4DC2-A719-39E43F48C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363913"/>
            <a:ext cx="4406900" cy="3305175"/>
          </a:xfrm>
          <a:prstGeom prst="rect">
            <a:avLst/>
          </a:prstGeom>
        </p:spPr>
      </p:pic>
      <p:pic>
        <p:nvPicPr>
          <p:cNvPr id="223" name="Google Shape;223;p30" descr="http://buythesky.com.au/App_Themes/RFDS/img/template/background-video-poster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062037"/>
            <a:ext cx="9144000" cy="1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0"/>
          <p:cNvSpPr txBox="1">
            <a:spLocks noGrp="1"/>
          </p:cNvSpPr>
          <p:nvPr>
            <p:ph type="title"/>
          </p:nvPr>
        </p:nvSpPr>
        <p:spPr>
          <a:xfrm>
            <a:off x="0" y="188912"/>
            <a:ext cx="8243887" cy="78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6C0A"/>
              </a:buClr>
              <a:buSzPts val="2800"/>
              <a:buFont typeface="Calibri"/>
              <a:buNone/>
            </a:pPr>
            <a:r>
              <a:rPr lang="ru-RU" sz="2800" b="1" i="0" u="none" strike="noStrike" cap="non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DashBoard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0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0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30" descr="data:image/jpeg;base64,/9j/4AAQSkZJRgABAQAAAQABAAD/2wCEAAkGBhQSEBUUDxQVFRQUFBQUFBQUFBgUFBQUFBQVFBQUFBQXHSYeFxkkGRQUHy8gJCcpLCwsFR4xNTAqNSYrLCkBCQoKDgwOGg8PFykcHBwpLC8pLSk1LSkpKSkpKTUtKS0sLCk1NSwpKSkpKSkpKSkpLCk1KTUpNSwsKSk1LC8sKf/AABEIAJEBEAMBIgACEQEDEQH/xAAcAAABBAMBAAAAAAAAAAAAAAAABAUGBwIDCAH/xAA9EAABAwIBCAcGBQIHAAAAAAAAAQIDBAURExcxQVJTkZMGBxIhUXKzFCMyNXOyFSIkYbEWoSUzNEJDY3H/xAAbAQEAAgMBAQAAAAAAAAAAAAAABQYCAwQBB//EADYRAAEDAgEGDAYDAQAAAAAAAAABAgMEEQUGEhQWMVETITJBU2FikaGi0eEzcXKBscEVIjTw/9oADAMBAAIRAxEAPwC8AAoXrWlVLrLgqp+WLWu7QksOodNlWPOzbJfZf/tponm4Juda5fQHK2XdtO4qGXdtO4qT2rC9N5fc49P7PidUYnpytl3bS8VDLu2l4qNWF6by+40/s+J1SBytl3bS8VDLu2l4qNWF6by+40/s+J1SeIpyvl3bS8VDLu2l4qNWF6by+40/s+J1SBytl3bS8VDLu2l4qNWF6by+40/s+J1SeKpyvl3bS8VDLu2l4qNWF6by+40/s+J1SBytl3bS8VDLu2l4qNWF6by+40/s+J1SBytl3bS8VDLu2l4qNWF6by+40/s+J1RienK2XdtLxUMu7aXio1YXpvL7jT+z4nVIHK2XdtLxUMu7aXio1YXpvL7jT+z4nVJ5icr5d20vFQy7tpeKjVhem8vuNP7PidUgcrZd20vFQy7tpeKjVhem8vuNP7PidUgcrZZ20vFQy7tpeKjVhem8vuNP7PidUYnpytl3bS8VDLu2l4qNWF6by+40/s+J1SBytl3bS8VDLu2l4qNWF6by+40/s+J1SBzFZpne0w96/wCdFrXeNOnSGxPDdBVqZ+dnX5rbPup1wT8Mira1gKC62Pmsvli9NC/Sgutj5rL5YvTQ7cnP9a/Sv5Q013w/uRAAAvxDgAAAAAAAAAAAAAAAAGAAAGB72Tw8PAMuyHYFxcxAz7AdgXFzADPsB2BcXMAMuyHZFxcxA9wPMD0AAAD0AA9wAPAwPUQyRp5c8uKrKn6mH60XqNOnzmOyt/Uw/Wi9Rp04UvKblx/Jf0SuHrxOAoLrY+ay+WL00L9KF604HOu0qMa5fyxaGqv/ABp4HLk4tqpfpX8obK5bRce8hgDpB0cmd/sdwUVs6Jy60XgXd1TE3a5CvOqoW7XIMB7gSL+lnpqXga32ByajxKqNdimCVkS7HDDgGA7SWtU1CZ9JgbElauw2tma7YIsANzozWrTYim1FuYnqIeo02NYeKoVbGtGmaRimOnFkNDianSohofMjRtbAbG0o+wWpV1DhBYlXUcr6trec45K5recizaNTYlCpMo+jwobYU/Y5HYkxOc43YoxOcg/sC+AewKTr8Db4oeLYm+KGv+Uj3mv+VaQVaI1rSE5ksHgIp7Iqajeyva7nNzMSa7nIe6nNboiST2zDUIJqPA62To47WVKOGdWGCtF8kAnfGdDX3Otr7iZUDA2K0xwNlzaimKIZIgIhsa0Kp4qmKNNjYzayMUxU5pc+xpdJYyssP6iH6sX3tOkygLNSe/i+pH97S/ymZQvznx/Jf0S2EyZ6P+wFcdKrvHHXStfHjika9tq4O+BNJY5UXWB8xk8sf2IUbFHOSD+rlbdeZVT8Fuwugp66V0NSxHtzVWy77pxjnSyQyfC57f8A3vFUlmdhix+KEVtyd6E0sj1KLUVVTAt2Su+6nNimSGGtRVjZm/IZ5UezSYpIjtKIPdzjTvI85MHEzheP1SORHPVT5LimGtpH2avEY1Vqa5MWoRyvt2BMIVGm7x6T69hla6VqKpwUs72vzbkJqYMBC9o81ze8aZULbE66FqhfdDU1BXDGJ2IOFK0ykdZDOV1kFlJS4j7Q23HUJLfESikiwaQVZUKxFK5WVKpxIYw0TW6TY6ZE0GErzQxquU+dYtjroro1SNZG6Vd5sdUnnbcuhFHKkto5x25qJ39xRajH53Lyiy0mTss6XI3g/wADztuTSiknyEfiYvtzV+HBTlbjlQi8pSQkyTka26KRttSbmyoukVVlrwGtyK1cFLFh+UUt0RylYrMNkpl/shtnoWuTuGStt+A/RSHlZCitxPpmHYjwyIpxxTOjdYg9TTDbNGSWvgGSpYWuCS6Fjp5c5Bre01qgpkaaFQkGqSbVPGob42mpqCmFpi5Tx6iiCIdKWlE9LGP1BTYkbPLmoRFTNmoKbNQe9j87PuQuArq3x9l7PM3+ULFKZic3CPTqJjJmVZGyqu9P2BUfT/5jJ5Y/sQtwqPp/8xk8sf2IVbFfgp8/0p9Oye/1O+lfygit+lCZWQhlv1EzsuooFfsJjE+SptuWsjcnxEkuWsjcnxHmHctD4flDyxVCN141jjCN141n23BeQhUYfiESrholHau1jTKXuHYW+n2GMY40g3RjjSKZy7DObYSO2JoJK34UIzbXEmjXFqFVxJFzVKnW8oSzKKLew0TIbKCXBT4xjTXcIp04crUlS5J6NncIbhVKKqKdMDGsoe13p3lTbZH/ANj7JhUkeagwuq1xF9BWLia1tS4i6jtqppOmR8eaT00kWYLKluLcSN3GMkNZOiJgRuvmxUxpEW58wyhkiVFsaYVFa/ColhaKXLg0+uYC1yNS585ftI/cWkfqkH+4yEfqnH0el2E/R3sN0onU3yqaFJZpNs2GTBVAJGCuBTF5jJsHeiQk1sYRijcSS2S6CFq0WxXq5Fso9U6+8Z52/chYhXlMnvGeZv8AKFhlIqUVJFuWDJP4cvzT9gVF1gL/AIjJ5Y/sQt0rHpZeaWO4StmazKIkf5noqpgrEwwwI2spKiqizKeNXuTjsltn3+Z9AosUhwx7p5kVUtb+qXW6qnoNFrpXOVMEJpbadWJi/uI9D0iZh7t8SJ+yYGT7p2tMqcSozZO4rMtlhVqERiWXEEqKkcTvulh1uVaniMiJiuILPHreimLrrE3QuJNYZknVMciyJY+bV9dJWPvmqLY0wQZLtUJ3mNZ0gRdAw1dyx1n1HD8PWFqIaqWjfnZzkE9bJ3jXIpunnxEjnFmjZZCzQszUM2KLqZ42tcKYpDJ7boZSNuhJaCfAk9BUoqYEDpqrAeKO5YELVU2ehAVdKrthK5IxM5iovcaKW8IukWtqGO1lFxPAOGvZCItJEvGhnBcVbpHCG9fuNywoujAwWlKTUZLTIvEhLU+NTwcSKPf42niaZr3+40+ynqUpysyYnvyTrflJUOS1zOouCu0CdsaqveKEhRDx07W6yxUGTDmqiuQhJ6uSdbu4zOOMS19WiJghoqrsmoZKuvxPoVDhyRIiIggpnOW6mNbUDNUSG2oqcRDLIWWGOxYoIs1DXI40Kpk5xrVTtRCRahsaooicJEU3RvPHIYvQdqaUfKGqIvDKONPVEfNFnEXUQ5xPLVUo57PM3+ULKKVs1d72NP8AsZ9yF1FMxaLg3t67kxk3DwTZetU/YFBdbPzWXyxemhfpQXWx81l8sXpodeTf+tfpX8oTld8P7kSZO5NCm9twemtRMeF8VqLtQhVY1dqC5Lo7xUPxF3iIQMeDbuMOCZuFbqxfEwdOaAPUYiGSMRDNXmOJ4BlYyseopm1xrAWCoKWTCiOrG/tGSPNasRTU6NFHmK4KmsVxXdfEjiSGaTGh1O1TnfStdzErjvi+IoZ0gXxIelQZJUqaFomLzHM7D2LzEy/qJfExXpAviRD2pT32pTDQWbjX/Gs3Eokvi+IlluyrrGBakxWoNjaRqcxtbQtTmHaWvx1iSSqESzGCyHQ2FEOlsCIKHzGhzzBXmKqbkbY6EZYyVTHE8xPDOxnYzRTJrjWeop4qBUFLJDfHOIUcZI81qy5qcy5ILNU+/i+rH97ToY5ossv6iH60XqNOlymZRNzXx/Jf0S2FszUd9gKC62Pmsvli9NC/Sgutj5rL5YvTQ1ZOf61+lfyh013w/uRAAAvxDgAAAAAAAAAAAAAAAAAABiAABie4ngA8Pe0HaPAPBY97Qdo8ACx72gxPAADEAA9PQAAAAAAA9xPcTEDw8F9lX9TD9aL1GnTpzBZf9TD9aL1GnT5S8puXH8l/RK0GxwFT9Pur2sqq+SaBjFY5saIqyNav5WIi9y/uWwBX6Otko5OEjte1uP8A7qO2WJsqZrihc0lw3cfNaGaS4buPmtL6AltY6vc3uX1Of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629VdeyaJ7o2dlskbl963Q16Kv9kLxACNrsQlrVasiJ/Xd1m+KFsV83nAAAjzcAAAAAAAAAAAAAAAAAAAAAAAAAAAAAAAAAAAAAAAAAAAAAAAAAAAAAAAAAAB//9k="/>
          <p:cNvSpPr txBox="1"/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0"/>
          <p:cNvSpPr txBox="1"/>
          <p:nvPr/>
        </p:nvSpPr>
        <p:spPr>
          <a:xfrm>
            <a:off x="4572000" y="1485900"/>
            <a:ext cx="3049587" cy="923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4F7847-1ABF-426E-9A5E-E80D4E11C5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" y="1223963"/>
            <a:ext cx="4934764" cy="35353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1" descr="http://buythesky.com.au/App_Themes/RFDS/img/template/background-video-poster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62037"/>
            <a:ext cx="9144000" cy="1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1"/>
          <p:cNvSpPr txBox="1">
            <a:spLocks noGrp="1"/>
          </p:cNvSpPr>
          <p:nvPr>
            <p:ph type="title"/>
          </p:nvPr>
        </p:nvSpPr>
        <p:spPr>
          <a:xfrm>
            <a:off x="0" y="188912"/>
            <a:ext cx="8243887" cy="78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46C0A"/>
              </a:buClr>
              <a:buSzPts val="2800"/>
              <a:buFont typeface="Calibri"/>
              <a:buNone/>
            </a:pPr>
            <a:r>
              <a:rPr lang="ru-RU" sz="2800" b="1" i="0" u="none" strike="noStrike" cap="non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Прототипи інтерфейсу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1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1"/>
          <p:cNvSpPr txBox="1"/>
          <p:nvPr/>
        </p:nvSpPr>
        <p:spPr>
          <a:xfrm>
            <a:off x="8372475" y="188912"/>
            <a:ext cx="663575" cy="360362"/>
          </a:xfrm>
          <a:prstGeom prst="rect">
            <a:avLst/>
          </a:prstGeom>
          <a:gradFill>
            <a:gsLst>
              <a:gs pos="0">
                <a:srgbClr val="A3C4FF"/>
              </a:gs>
              <a:gs pos="35000">
                <a:srgbClr val="BFD5FF"/>
              </a:gs>
              <a:gs pos="100000">
                <a:srgbClr val="E5EEFF"/>
              </a:gs>
            </a:gsLst>
            <a:lin ang="16200000" scaled="0"/>
          </a:gradFill>
          <a:ln w="9525" cap="flat" cmpd="sng">
            <a:solidFill>
              <a:srgbClr val="4A7EBB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dist="38100" dir="5400000">
              <a:srgbClr val="000000">
                <a:alpha val="3921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ru-RU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31" descr="data:image/jpeg;base64,/9j/4AAQSkZJRgABAQAAAQABAAD/2wCEAAkGBhQSEBUUDxQVFRQUFBQUFBQUFBgUFBQUFBQVFBQUFBQXHSYeFxkkGRQUHy8gJCcpLCwsFR4xNTAqNSYrLCkBCQoKDgwOGg8PFykcHBwpLC8pLSk1LSkpKSkpKTUtKS0sLCk1NSwpKSkpKSkpKSkpLCk1KTUpNSwsKSk1LC8sKf/AABEIAJEBEAMBIgACEQEDEQH/xAAcAAABBAMBAAAAAAAAAAAAAAAABAUGBwIDCAH/xAA9EAABAwIBCAcGBQIHAAAAAAAAAQIDBAURExcxQVJTkZMGBxIhUXKzFCMyNXOyFSIkYbEWoSUzNEJDY3H/xAAbAQEAAgMBAQAAAAAAAAAAAAAABQYCAwQBB//EADYRAAEDAgEGDAYDAQAAAAAAAAABAgMEEQUGEhQWMVETITJBU2FikaGi0eEzcXKBscEVIjTw/9oADAMBAAIRAxEAPwC8AAoXrWlVLrLgqp+WLWu7QksOodNlWPOzbJfZf/tponm4Juda5fQHK2XdtO4qGXdtO4qT2rC9N5fc49P7PidUYnpytl3bS8VDLu2l4qNWF6by+40/s+J1SBytl3bS8VDLu2l4qNWF6by+40/s+J1SeIpyvl3bS8VDLu2l4qNWF6by+40/s+J1SBytl3bS8VDLu2l4qNWF6by+40/s+J1SeKpyvl3bS8VDLu2l4qNWF6by+40/s+J1SBytl3bS8VDLu2l4qNWF6by+40/s+J1SBytl3bS8VDLu2l4qNWF6by+40/s+J1RienK2XdtLxUMu7aXio1YXpvL7jT+z4nVIHK2XdtLxUMu7aXio1YXpvL7jT+z4nVJ5icr5d20vFQy7tpeKjVhem8vuNP7PidUgcrZd20vFQy7tpeKjVhem8vuNP7PidUgcrZZ20vFQy7tpeKjVhem8vuNP7PidUYnpytl3bS8VDLu2l4qNWF6by+40/s+J1SBytl3bS8VDLu2l4qNWF6by+40/s+J1SBzFZpne0w96/wCdFrXeNOnSGxPDdBVqZ+dnX5rbPup1wT8Mira1gKC62Pmsvli9NC/Sgutj5rL5YvTQ7cnP9a/Sv5Q013w/uRAAAvxDgAAAAAAAAAAAAAAAAGAAAGB72Tw8PAMuyHYFxcxAz7AdgXFzADPsB2BcXMAMuyHZFxcxA9wPMD0AAAD0AA9wAPAwPUQyRp5c8uKrKn6mH60XqNOnzmOyt/Uw/Wi9Rp04UvKblx/Jf0SuHrxOAoLrY+ay+WL00L9KF604HOu0qMa5fyxaGqv/ABp4HLk4tqpfpX8obK5bRce8hgDpB0cmd/sdwUVs6Jy60XgXd1TE3a5CvOqoW7XIMB7gSL+lnpqXga32ByajxKqNdimCVkS7HDDgGA7SWtU1CZ9JgbElauw2tma7YIsANzozWrTYim1FuYnqIeo02NYeKoVbGtGmaRimOnFkNDianSohofMjRtbAbG0o+wWpV1DhBYlXUcr6trec45K5recizaNTYlCpMo+jwobYU/Y5HYkxOc43YoxOcg/sC+AewKTr8Db4oeLYm+KGv+Uj3mv+VaQVaI1rSE5ksHgIp7Iqajeyva7nNzMSa7nIe6nNboiST2zDUIJqPA62To47WVKOGdWGCtF8kAnfGdDX3Otr7iZUDA2K0xwNlzaimKIZIgIhsa0Kp4qmKNNjYzayMUxU5pc+xpdJYyssP6iH6sX3tOkygLNSe/i+pH97S/ymZQvznx/Jf0S2EyZ6P+wFcdKrvHHXStfHjika9tq4O+BNJY5UXWB8xk8sf2IUbFHOSD+rlbdeZVT8Fuwugp66V0NSxHtzVWy77pxjnSyQyfC57f8A3vFUlmdhix+KEVtyd6E0sj1KLUVVTAt2Su+6nNimSGGtRVjZm/IZ5UezSYpIjtKIPdzjTvI85MHEzheP1SORHPVT5LimGtpH2avEY1Vqa5MWoRyvt2BMIVGm7x6T69hla6VqKpwUs72vzbkJqYMBC9o81ze8aZULbE66FqhfdDU1BXDGJ2IOFK0ykdZDOV1kFlJS4j7Q23HUJLfESikiwaQVZUKxFK5WVKpxIYw0TW6TY6ZE0GErzQxquU+dYtjroro1SNZG6Vd5sdUnnbcuhFHKkto5x25qJ39xRajH53Lyiy0mTss6XI3g/wADztuTSiknyEfiYvtzV+HBTlbjlQi8pSQkyTka26KRttSbmyoukVVlrwGtyK1cFLFh+UUt0RylYrMNkpl/shtnoWuTuGStt+A/RSHlZCitxPpmHYjwyIpxxTOjdYg9TTDbNGSWvgGSpYWuCS6Fjp5c5Bre01qgpkaaFQkGqSbVPGob42mpqCmFpi5Tx6iiCIdKWlE9LGP1BTYkbPLmoRFTNmoKbNQe9j87PuQuArq3x9l7PM3+ULFKZic3CPTqJjJmVZGyqu9P2BUfT/5jJ5Y/sQtwqPp/8xk8sf2IVbFfgp8/0p9Oye/1O+lfygit+lCZWQhlv1EzsuooFfsJjE+SptuWsjcnxEkuWsjcnxHmHctD4flDyxVCN141jjCN141n23BeQhUYfiESrholHau1jTKXuHYW+n2GMY40g3RjjSKZy7DObYSO2JoJK34UIzbXEmjXFqFVxJFzVKnW8oSzKKLew0TIbKCXBT4xjTXcIp04crUlS5J6NncIbhVKKqKdMDGsoe13p3lTbZH/ANj7JhUkeagwuq1xF9BWLia1tS4i6jtqppOmR8eaT00kWYLKluLcSN3GMkNZOiJgRuvmxUxpEW58wyhkiVFsaYVFa/ColhaKXLg0+uYC1yNS585ftI/cWkfqkH+4yEfqnH0el2E/R3sN0onU3yqaFJZpNs2GTBVAJGCuBTF5jJsHeiQk1sYRijcSS2S6CFq0WxXq5Fso9U6+8Z52/chYhXlMnvGeZv8AKFhlIqUVJFuWDJP4cvzT9gVF1gL/AIjJ5Y/sQt0rHpZeaWO4StmazKIkf5noqpgrEwwwI2spKiqizKeNXuTjsltn3+Z9AosUhwx7p5kVUtb+qXW6qnoNFrpXOVMEJpbadWJi/uI9D0iZh7t8SJ+yYGT7p2tMqcSozZO4rMtlhVqERiWXEEqKkcTvulh1uVaniMiJiuILPHreimLrrE3QuJNYZknVMciyJY+bV9dJWPvmqLY0wQZLtUJ3mNZ0gRdAw1dyx1n1HD8PWFqIaqWjfnZzkE9bJ3jXIpunnxEjnFmjZZCzQszUM2KLqZ42tcKYpDJ7boZSNuhJaCfAk9BUoqYEDpqrAeKO5YELVU2ehAVdKrthK5IxM5iovcaKW8IukWtqGO1lFxPAOGvZCItJEvGhnBcVbpHCG9fuNywoujAwWlKTUZLTIvEhLU+NTwcSKPf42niaZr3+40+ynqUpysyYnvyTrflJUOS1zOouCu0CdsaqveKEhRDx07W6yxUGTDmqiuQhJ6uSdbu4zOOMS19WiJghoqrsmoZKuvxPoVDhyRIiIggpnOW6mNbUDNUSG2oqcRDLIWWGOxYoIs1DXI40Kpk5xrVTtRCRahsaooicJEU3RvPHIYvQdqaUfKGqIvDKONPVEfNFnEXUQ5xPLVUo57PM3+ULKKVs1d72NP8AsZ9yF1FMxaLg3t67kxk3DwTZetU/YFBdbPzWXyxemhfpQXWx81l8sXpodeTf+tfpX8oTld8P7kSZO5NCm9twemtRMeF8VqLtQhVY1dqC5Lo7xUPxF3iIQMeDbuMOCZuFbqxfEwdOaAPUYiGSMRDNXmOJ4BlYyseopm1xrAWCoKWTCiOrG/tGSPNasRTU6NFHmK4KmsVxXdfEjiSGaTGh1O1TnfStdzErjvi+IoZ0gXxIelQZJUqaFomLzHM7D2LzEy/qJfExXpAviRD2pT32pTDQWbjX/Gs3Eokvi+IlluyrrGBakxWoNjaRqcxtbQtTmHaWvx1iSSqESzGCyHQ2FEOlsCIKHzGhzzBXmKqbkbY6EZYyVTHE8xPDOxnYzRTJrjWeop4qBUFLJDfHOIUcZI81qy5qcy5ILNU+/i+rH97ToY5ossv6iH60XqNOlymZRNzXx/Jf0S2FszUd9gKC62Pmsvli9NC/Sgutj5rL5YvTQ1ZOf61+lfyh013w/uRAAAvxDgAAAAAAAAAAAAAAAAAABiAABie4ngA8Pe0HaPAPBY97Qdo8ACx72gxPAADEAA9PQAAAAAAA9xPcTEDw8F9lX9TD9aL1GnTpzBZf9TD9aL1GnT5S8puXH8l/RK0GxwFT9Pur2sqq+SaBjFY5saIqyNav5WIi9y/uWwBX6Otko5OEjte1uP8A7qO2WJsqZrihc0lw3cfNaGaS4buPmtL6AltY6vc3uX1Of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XNJcN3HzWhmkuG7j5rS+gGsdXub3L6jQY+so629VdeyaJ7o2dlskbl963Q16Kv9kLxACNrsQlrVasiJ/Xd1m+KFsV83nAAAjzcAAAAAAAAAAAAAAAAAAAAAAAAAAAAAAAAAAAAAAAAAAAAAAAAAAAAAAAAAAB//9k="/>
          <p:cNvSpPr txBox="1"/>
          <p:nvPr/>
        </p:nvSpPr>
        <p:spPr>
          <a:xfrm>
            <a:off x="155575" y="-144462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1">
            <a:hlinkClick r:id="rId4"/>
          </p:cNvPr>
          <p:cNvSpPr/>
          <p:nvPr/>
        </p:nvSpPr>
        <p:spPr>
          <a:xfrm>
            <a:off x="7584831" y="3270738"/>
            <a:ext cx="1119431" cy="105507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102413" y="60000"/>
                </a:moveTo>
                <a:lnTo>
                  <a:pt x="17587" y="15000"/>
                </a:lnTo>
                <a:lnTo>
                  <a:pt x="17587" y="105000"/>
                </a:lnTo>
                <a:close/>
              </a:path>
              <a:path w="120000" h="120000" fill="darken" extrusionOk="0">
                <a:moveTo>
                  <a:pt x="102413" y="60000"/>
                </a:moveTo>
                <a:lnTo>
                  <a:pt x="17587" y="15000"/>
                </a:lnTo>
                <a:lnTo>
                  <a:pt x="17587" y="105000"/>
                </a:lnTo>
                <a:close/>
              </a:path>
              <a:path w="120000" h="120000" fill="none" extrusionOk="0">
                <a:moveTo>
                  <a:pt x="102413" y="60000"/>
                </a:moveTo>
                <a:lnTo>
                  <a:pt x="17587" y="105000"/>
                </a:lnTo>
                <a:lnTo>
                  <a:pt x="17587" y="15000"/>
                </a:lnTo>
                <a:close/>
              </a:path>
              <a:path w="120000" h="120000" fill="none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24C80C1-59BB-476F-AABF-E145C3E4FD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6879" y="1169986"/>
            <a:ext cx="2865121" cy="56920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1027</Words>
  <Application>Microsoft Office PowerPoint</Application>
  <PresentationFormat>Экран (4:3)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1_Тема Office</vt:lpstr>
      <vt:lpstr>Тема Office</vt:lpstr>
      <vt:lpstr>Онлайн каталог барного  інвентарю</vt:lpstr>
      <vt:lpstr>Актуальність проблеми</vt:lpstr>
      <vt:lpstr>Мета та завдання проекту</vt:lpstr>
      <vt:lpstr>Ієрархія процесів</vt:lpstr>
      <vt:lpstr>Use Case</vt:lpstr>
      <vt:lpstr>Use Case</vt:lpstr>
      <vt:lpstr>Use Case</vt:lpstr>
      <vt:lpstr>DashBoard</vt:lpstr>
      <vt:lpstr>Прототипи інтерфейсу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Онлайн каталог барного  інвентарю</dc:title>
  <cp:lastModifiedBy>Артем Козак</cp:lastModifiedBy>
  <cp:revision>10</cp:revision>
  <dcterms:modified xsi:type="dcterms:W3CDTF">2020-03-02T22:43:25Z</dcterms:modified>
</cp:coreProperties>
</file>